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8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9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1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8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3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D21F3F7-4D0C-E848-8CE3-19454D65F3E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9CE8CAB-EF5D-1843-BA1F-F5043B98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0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3B81442-0689-1747-8EE1-29822D65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86" y="209378"/>
            <a:ext cx="1370227" cy="1370227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BB1A727-05F0-BF4C-9661-FC7264E2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86" y="5038809"/>
            <a:ext cx="1370227" cy="1370227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09C3486-9480-6A4B-825B-050E8291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167" y="2548924"/>
            <a:ext cx="1370229" cy="1370229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F044EF73-DB7A-0449-80DF-FAD55F94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54" y="2548924"/>
            <a:ext cx="1370226" cy="1370226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406CFC57-60C1-BC4B-8609-47F12DD5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97" y="937396"/>
            <a:ext cx="1370227" cy="1370227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5A142EB7-443C-9A42-80BB-DE17D1B2A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41" y="894491"/>
            <a:ext cx="1370228" cy="1370228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5A4CF250-E175-AB4A-A7C0-713D0F33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215198"/>
            <a:ext cx="1370226" cy="1370226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D154866-D8CD-7E45-9574-E61886E8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779" y="4279211"/>
            <a:ext cx="1370228" cy="1370228"/>
          </a:xfrm>
          <a:prstGeom prst="rect">
            <a:avLst/>
          </a:prstGeom>
        </p:spPr>
      </p:pic>
      <p:pic>
        <p:nvPicPr>
          <p:cNvPr id="18" name="Picture 1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F89B258-F0ED-3B45-8EA0-2D952BC2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38" y="2219066"/>
            <a:ext cx="2180282" cy="218028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368790-B6F0-8549-840B-F031969303F5}"/>
              </a:ext>
            </a:extLst>
          </p:cNvPr>
          <p:cNvCxnSpPr>
            <a:cxnSpLocks/>
          </p:cNvCxnSpPr>
          <p:nvPr/>
        </p:nvCxnSpPr>
        <p:spPr>
          <a:xfrm flipV="1">
            <a:off x="6106981" y="1692876"/>
            <a:ext cx="0" cy="70433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601AF8-290C-8E41-9123-9DC0F9E881F2}"/>
              </a:ext>
            </a:extLst>
          </p:cNvPr>
          <p:cNvCxnSpPr>
            <a:cxnSpLocks/>
          </p:cNvCxnSpPr>
          <p:nvPr/>
        </p:nvCxnSpPr>
        <p:spPr>
          <a:xfrm flipV="1">
            <a:off x="6106981" y="4215198"/>
            <a:ext cx="0" cy="70433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CED1A3-9794-924F-B432-40E0408FFDD6}"/>
              </a:ext>
            </a:extLst>
          </p:cNvPr>
          <p:cNvCxnSpPr>
            <a:cxnSpLocks/>
          </p:cNvCxnSpPr>
          <p:nvPr/>
        </p:nvCxnSpPr>
        <p:spPr>
          <a:xfrm flipV="1">
            <a:off x="6939003" y="2045043"/>
            <a:ext cx="462694" cy="58214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1E82A2-8AD1-8D4F-93A8-B6845497E7A1}"/>
              </a:ext>
            </a:extLst>
          </p:cNvPr>
          <p:cNvCxnSpPr>
            <a:cxnSpLocks/>
          </p:cNvCxnSpPr>
          <p:nvPr/>
        </p:nvCxnSpPr>
        <p:spPr>
          <a:xfrm flipV="1">
            <a:off x="7309704" y="3512063"/>
            <a:ext cx="740035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25D4B8-AD0A-C84B-BA0D-0EB7D2681257}"/>
              </a:ext>
            </a:extLst>
          </p:cNvPr>
          <p:cNvCxnSpPr>
            <a:cxnSpLocks/>
          </p:cNvCxnSpPr>
          <p:nvPr/>
        </p:nvCxnSpPr>
        <p:spPr>
          <a:xfrm flipV="1">
            <a:off x="3912285" y="3429000"/>
            <a:ext cx="740035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F75451-2E20-6D45-997D-486FF85CDE8F}"/>
              </a:ext>
            </a:extLst>
          </p:cNvPr>
          <p:cNvCxnSpPr>
            <a:cxnSpLocks/>
          </p:cNvCxnSpPr>
          <p:nvPr/>
        </p:nvCxnSpPr>
        <p:spPr>
          <a:xfrm>
            <a:off x="6857309" y="4110629"/>
            <a:ext cx="572529" cy="47153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8D61EF-F89E-724A-A108-FCFCD344C8DB}"/>
              </a:ext>
            </a:extLst>
          </p:cNvPr>
          <p:cNvCxnSpPr>
            <a:cxnSpLocks/>
          </p:cNvCxnSpPr>
          <p:nvPr/>
        </p:nvCxnSpPr>
        <p:spPr>
          <a:xfrm flipV="1">
            <a:off x="4706550" y="4063380"/>
            <a:ext cx="503879" cy="56602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B26768-C0B6-9B4C-A5A9-046E4E8C8945}"/>
              </a:ext>
            </a:extLst>
          </p:cNvPr>
          <p:cNvCxnSpPr>
            <a:cxnSpLocks/>
          </p:cNvCxnSpPr>
          <p:nvPr/>
        </p:nvCxnSpPr>
        <p:spPr>
          <a:xfrm>
            <a:off x="4567874" y="2155738"/>
            <a:ext cx="605486" cy="41686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3B81442-0689-1747-8EE1-29822D65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86" y="209378"/>
            <a:ext cx="1370227" cy="1370227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BB1A727-05F0-BF4C-9661-FC7264E2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86" y="5038809"/>
            <a:ext cx="1370227" cy="1370227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09C3486-9480-6A4B-825B-050E8291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167" y="2548924"/>
            <a:ext cx="1370229" cy="1370229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F044EF73-DB7A-0449-80DF-FAD55F94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54" y="2548924"/>
            <a:ext cx="1370226" cy="1370226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406CFC57-60C1-BC4B-8609-47F12DD5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97" y="937396"/>
            <a:ext cx="1370227" cy="1370227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5A142EB7-443C-9A42-80BB-DE17D1B2A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41" y="894491"/>
            <a:ext cx="1370228" cy="1370228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5A4CF250-E175-AB4A-A7C0-713D0F33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215198"/>
            <a:ext cx="1370226" cy="1370226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D154866-D8CD-7E45-9574-E61886E8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779" y="4279211"/>
            <a:ext cx="1370228" cy="1370228"/>
          </a:xfrm>
          <a:prstGeom prst="rect">
            <a:avLst/>
          </a:prstGeom>
        </p:spPr>
      </p:pic>
      <p:pic>
        <p:nvPicPr>
          <p:cNvPr id="18" name="Picture 1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F89B258-F0ED-3B45-8EA0-2D952BC2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38" y="2219066"/>
            <a:ext cx="2180282" cy="218028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368790-B6F0-8549-840B-F031969303F5}"/>
              </a:ext>
            </a:extLst>
          </p:cNvPr>
          <p:cNvCxnSpPr>
            <a:cxnSpLocks/>
          </p:cNvCxnSpPr>
          <p:nvPr/>
        </p:nvCxnSpPr>
        <p:spPr>
          <a:xfrm flipV="1">
            <a:off x="6106981" y="1692876"/>
            <a:ext cx="0" cy="70433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601AF8-290C-8E41-9123-9DC0F9E881F2}"/>
              </a:ext>
            </a:extLst>
          </p:cNvPr>
          <p:cNvCxnSpPr>
            <a:cxnSpLocks/>
          </p:cNvCxnSpPr>
          <p:nvPr/>
        </p:nvCxnSpPr>
        <p:spPr>
          <a:xfrm flipV="1">
            <a:off x="6106981" y="4215198"/>
            <a:ext cx="0" cy="70433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CED1A3-9794-924F-B432-40E0408FFDD6}"/>
              </a:ext>
            </a:extLst>
          </p:cNvPr>
          <p:cNvCxnSpPr>
            <a:cxnSpLocks/>
          </p:cNvCxnSpPr>
          <p:nvPr/>
        </p:nvCxnSpPr>
        <p:spPr>
          <a:xfrm flipV="1">
            <a:off x="6939003" y="2045043"/>
            <a:ext cx="462694" cy="58214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1E82A2-8AD1-8D4F-93A8-B6845497E7A1}"/>
              </a:ext>
            </a:extLst>
          </p:cNvPr>
          <p:cNvCxnSpPr>
            <a:cxnSpLocks/>
          </p:cNvCxnSpPr>
          <p:nvPr/>
        </p:nvCxnSpPr>
        <p:spPr>
          <a:xfrm flipV="1">
            <a:off x="7309704" y="3512063"/>
            <a:ext cx="740035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25D4B8-AD0A-C84B-BA0D-0EB7D2681257}"/>
              </a:ext>
            </a:extLst>
          </p:cNvPr>
          <p:cNvCxnSpPr>
            <a:cxnSpLocks/>
          </p:cNvCxnSpPr>
          <p:nvPr/>
        </p:nvCxnSpPr>
        <p:spPr>
          <a:xfrm flipV="1">
            <a:off x="3912285" y="3429000"/>
            <a:ext cx="740035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F75451-2E20-6D45-997D-486FF85CDE8F}"/>
              </a:ext>
            </a:extLst>
          </p:cNvPr>
          <p:cNvCxnSpPr>
            <a:cxnSpLocks/>
          </p:cNvCxnSpPr>
          <p:nvPr/>
        </p:nvCxnSpPr>
        <p:spPr>
          <a:xfrm>
            <a:off x="6857309" y="4110629"/>
            <a:ext cx="572529" cy="47153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8D61EF-F89E-724A-A108-FCFCD344C8DB}"/>
              </a:ext>
            </a:extLst>
          </p:cNvPr>
          <p:cNvCxnSpPr>
            <a:cxnSpLocks/>
          </p:cNvCxnSpPr>
          <p:nvPr/>
        </p:nvCxnSpPr>
        <p:spPr>
          <a:xfrm flipV="1">
            <a:off x="4706550" y="4063380"/>
            <a:ext cx="503879" cy="56602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B26768-C0B6-9B4C-A5A9-046E4E8C8945}"/>
              </a:ext>
            </a:extLst>
          </p:cNvPr>
          <p:cNvCxnSpPr>
            <a:cxnSpLocks/>
          </p:cNvCxnSpPr>
          <p:nvPr/>
        </p:nvCxnSpPr>
        <p:spPr>
          <a:xfrm>
            <a:off x="4567874" y="2155738"/>
            <a:ext cx="605486" cy="41686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5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3B81442-0689-1747-8EE1-29822D65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86" y="209378"/>
            <a:ext cx="1370227" cy="1370227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BB1A727-05F0-BF4C-9661-FC7264E2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86" y="5038809"/>
            <a:ext cx="1370227" cy="1370227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09C3486-9480-6A4B-825B-050E8291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167" y="2548924"/>
            <a:ext cx="1370229" cy="1370229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F044EF73-DB7A-0449-80DF-FAD55F94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54" y="2548924"/>
            <a:ext cx="1370226" cy="1370226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406CFC57-60C1-BC4B-8609-47F12DD5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97" y="937396"/>
            <a:ext cx="1370227" cy="1370227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5A142EB7-443C-9A42-80BB-DE17D1B2A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41" y="894491"/>
            <a:ext cx="1370228" cy="1370228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5A4CF250-E175-AB4A-A7C0-713D0F33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215198"/>
            <a:ext cx="1370226" cy="1370226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D154866-D8CD-7E45-9574-E61886E8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779" y="4279211"/>
            <a:ext cx="1370228" cy="137022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368790-B6F0-8549-840B-F031969303F5}"/>
              </a:ext>
            </a:extLst>
          </p:cNvPr>
          <p:cNvCxnSpPr>
            <a:cxnSpLocks/>
          </p:cNvCxnSpPr>
          <p:nvPr/>
        </p:nvCxnSpPr>
        <p:spPr>
          <a:xfrm flipV="1">
            <a:off x="4735724" y="1622509"/>
            <a:ext cx="1085506" cy="244087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601AF8-290C-8E41-9123-9DC0F9E881F2}"/>
              </a:ext>
            </a:extLst>
          </p:cNvPr>
          <p:cNvCxnSpPr>
            <a:cxnSpLocks/>
          </p:cNvCxnSpPr>
          <p:nvPr/>
        </p:nvCxnSpPr>
        <p:spPr>
          <a:xfrm flipV="1">
            <a:off x="6106981" y="1622509"/>
            <a:ext cx="173680" cy="329702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CED1A3-9794-924F-B432-40E0408FFDD6}"/>
              </a:ext>
            </a:extLst>
          </p:cNvPr>
          <p:cNvCxnSpPr>
            <a:cxnSpLocks/>
          </p:cNvCxnSpPr>
          <p:nvPr/>
        </p:nvCxnSpPr>
        <p:spPr>
          <a:xfrm flipV="1">
            <a:off x="4393358" y="2045043"/>
            <a:ext cx="3008339" cy="215683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1E82A2-8AD1-8D4F-93A8-B6845497E7A1}"/>
              </a:ext>
            </a:extLst>
          </p:cNvPr>
          <p:cNvCxnSpPr>
            <a:cxnSpLocks/>
          </p:cNvCxnSpPr>
          <p:nvPr/>
        </p:nvCxnSpPr>
        <p:spPr>
          <a:xfrm flipV="1">
            <a:off x="6733056" y="3512064"/>
            <a:ext cx="1316683" cy="138824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25D4B8-AD0A-C84B-BA0D-0EB7D2681257}"/>
              </a:ext>
            </a:extLst>
          </p:cNvPr>
          <p:cNvCxnSpPr>
            <a:cxnSpLocks/>
          </p:cNvCxnSpPr>
          <p:nvPr/>
        </p:nvCxnSpPr>
        <p:spPr>
          <a:xfrm flipV="1">
            <a:off x="4654847" y="1905685"/>
            <a:ext cx="2453503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F75451-2E20-6D45-997D-486FF85CDE8F}"/>
              </a:ext>
            </a:extLst>
          </p:cNvPr>
          <p:cNvCxnSpPr>
            <a:cxnSpLocks/>
          </p:cNvCxnSpPr>
          <p:nvPr/>
        </p:nvCxnSpPr>
        <p:spPr>
          <a:xfrm>
            <a:off x="3776708" y="3221575"/>
            <a:ext cx="3689858" cy="134812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8D61EF-F89E-724A-A108-FCFCD344C8DB}"/>
              </a:ext>
            </a:extLst>
          </p:cNvPr>
          <p:cNvCxnSpPr>
            <a:cxnSpLocks/>
          </p:cNvCxnSpPr>
          <p:nvPr/>
        </p:nvCxnSpPr>
        <p:spPr>
          <a:xfrm flipV="1">
            <a:off x="4706550" y="3473610"/>
            <a:ext cx="3045767" cy="11558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B26768-C0B6-9B4C-A5A9-046E4E8C894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462155" y="2132056"/>
            <a:ext cx="3637012" cy="1101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388E74-AED9-8342-8D53-807BE63EC3BC}"/>
              </a:ext>
            </a:extLst>
          </p:cNvPr>
          <p:cNvCxnSpPr>
            <a:cxnSpLocks/>
          </p:cNvCxnSpPr>
          <p:nvPr/>
        </p:nvCxnSpPr>
        <p:spPr>
          <a:xfrm flipV="1">
            <a:off x="4766276" y="4700331"/>
            <a:ext cx="2453503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DB3F7A-E28F-AC44-9D32-150CD28662DB}"/>
              </a:ext>
            </a:extLst>
          </p:cNvPr>
          <p:cNvCxnSpPr>
            <a:cxnSpLocks/>
          </p:cNvCxnSpPr>
          <p:nvPr/>
        </p:nvCxnSpPr>
        <p:spPr>
          <a:xfrm flipH="1" flipV="1">
            <a:off x="3662722" y="3473610"/>
            <a:ext cx="1999585" cy="14285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12380D-394F-CC49-8799-C4631529B589}"/>
              </a:ext>
            </a:extLst>
          </p:cNvPr>
          <p:cNvCxnSpPr>
            <a:cxnSpLocks/>
          </p:cNvCxnSpPr>
          <p:nvPr/>
        </p:nvCxnSpPr>
        <p:spPr>
          <a:xfrm flipH="1" flipV="1">
            <a:off x="4359700" y="2356160"/>
            <a:ext cx="1479375" cy="247287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B0984A-CBAF-3547-A09D-9C86329E3139}"/>
              </a:ext>
            </a:extLst>
          </p:cNvPr>
          <p:cNvCxnSpPr>
            <a:cxnSpLocks/>
          </p:cNvCxnSpPr>
          <p:nvPr/>
        </p:nvCxnSpPr>
        <p:spPr>
          <a:xfrm flipV="1">
            <a:off x="6585633" y="2231766"/>
            <a:ext cx="961810" cy="254552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E1552-8CCC-884C-B374-37AB9B92563B}"/>
              </a:ext>
            </a:extLst>
          </p:cNvPr>
          <p:cNvCxnSpPr>
            <a:cxnSpLocks/>
          </p:cNvCxnSpPr>
          <p:nvPr/>
        </p:nvCxnSpPr>
        <p:spPr>
          <a:xfrm flipH="1" flipV="1">
            <a:off x="4205159" y="2284090"/>
            <a:ext cx="8795" cy="193110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69816-4A02-7345-B424-5BA4A177A0D6}"/>
              </a:ext>
            </a:extLst>
          </p:cNvPr>
          <p:cNvCxnSpPr>
            <a:cxnSpLocks/>
          </p:cNvCxnSpPr>
          <p:nvPr/>
        </p:nvCxnSpPr>
        <p:spPr>
          <a:xfrm flipH="1" flipV="1">
            <a:off x="7916602" y="2262974"/>
            <a:ext cx="8795" cy="193110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88715A-B53D-9A4C-B0BF-4542923503C7}"/>
              </a:ext>
            </a:extLst>
          </p:cNvPr>
          <p:cNvCxnSpPr>
            <a:cxnSpLocks/>
          </p:cNvCxnSpPr>
          <p:nvPr/>
        </p:nvCxnSpPr>
        <p:spPr>
          <a:xfrm flipV="1">
            <a:off x="3854696" y="2895495"/>
            <a:ext cx="4454886" cy="4483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30CC03-3EE7-D448-AEC1-215A996BE517}"/>
              </a:ext>
            </a:extLst>
          </p:cNvPr>
          <p:cNvCxnSpPr>
            <a:cxnSpLocks/>
          </p:cNvCxnSpPr>
          <p:nvPr/>
        </p:nvCxnSpPr>
        <p:spPr>
          <a:xfrm flipV="1">
            <a:off x="3917183" y="2037246"/>
            <a:ext cx="3153936" cy="68723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32032E-C875-6642-A040-AF46EFF1C4AD}"/>
              </a:ext>
            </a:extLst>
          </p:cNvPr>
          <p:cNvCxnSpPr>
            <a:cxnSpLocks/>
          </p:cNvCxnSpPr>
          <p:nvPr/>
        </p:nvCxnSpPr>
        <p:spPr>
          <a:xfrm flipV="1">
            <a:off x="4807247" y="2058085"/>
            <a:ext cx="2453503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2B8AF2-8E4E-F041-98AC-19E9C177E5B5}"/>
              </a:ext>
            </a:extLst>
          </p:cNvPr>
          <p:cNvCxnSpPr>
            <a:cxnSpLocks/>
          </p:cNvCxnSpPr>
          <p:nvPr/>
        </p:nvCxnSpPr>
        <p:spPr>
          <a:xfrm flipV="1">
            <a:off x="4838915" y="1190730"/>
            <a:ext cx="655236" cy="21017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906451-9EE0-2542-9E7F-CD42BF648B08}"/>
              </a:ext>
            </a:extLst>
          </p:cNvPr>
          <p:cNvCxnSpPr>
            <a:cxnSpLocks/>
          </p:cNvCxnSpPr>
          <p:nvPr/>
        </p:nvCxnSpPr>
        <p:spPr>
          <a:xfrm flipV="1">
            <a:off x="3428820" y="2149900"/>
            <a:ext cx="171480" cy="3990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5A4E2F-C79B-E045-8A1C-4AC9606176FB}"/>
              </a:ext>
            </a:extLst>
          </p:cNvPr>
          <p:cNvCxnSpPr>
            <a:cxnSpLocks/>
          </p:cNvCxnSpPr>
          <p:nvPr/>
        </p:nvCxnSpPr>
        <p:spPr>
          <a:xfrm>
            <a:off x="3323726" y="3879286"/>
            <a:ext cx="287029" cy="42418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427726-B15E-9442-A6EF-195C94B02FA2}"/>
              </a:ext>
            </a:extLst>
          </p:cNvPr>
          <p:cNvCxnSpPr>
            <a:cxnSpLocks/>
          </p:cNvCxnSpPr>
          <p:nvPr/>
        </p:nvCxnSpPr>
        <p:spPr>
          <a:xfrm>
            <a:off x="4536317" y="5174503"/>
            <a:ext cx="957834" cy="30914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99B87B-EB18-5D47-A52F-D10002F84C92}"/>
              </a:ext>
            </a:extLst>
          </p:cNvPr>
          <p:cNvCxnSpPr>
            <a:cxnSpLocks/>
          </p:cNvCxnSpPr>
          <p:nvPr/>
        </p:nvCxnSpPr>
        <p:spPr>
          <a:xfrm flipV="1">
            <a:off x="6781113" y="5408291"/>
            <a:ext cx="655236" cy="21017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A69FBB-AA2A-6949-B7CB-7CF5866B7A03}"/>
              </a:ext>
            </a:extLst>
          </p:cNvPr>
          <p:cNvCxnSpPr>
            <a:cxnSpLocks/>
          </p:cNvCxnSpPr>
          <p:nvPr/>
        </p:nvCxnSpPr>
        <p:spPr>
          <a:xfrm flipV="1">
            <a:off x="8347685" y="3790549"/>
            <a:ext cx="154449" cy="48199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CD270E-06C1-8B4C-B6E8-B5172516C391}"/>
              </a:ext>
            </a:extLst>
          </p:cNvPr>
          <p:cNvCxnSpPr>
            <a:cxnSpLocks/>
          </p:cNvCxnSpPr>
          <p:nvPr/>
        </p:nvCxnSpPr>
        <p:spPr>
          <a:xfrm>
            <a:off x="8220238" y="2124246"/>
            <a:ext cx="361531" cy="55880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CF47B5-8115-C34A-B944-65FB71761D2D}"/>
              </a:ext>
            </a:extLst>
          </p:cNvPr>
          <p:cNvCxnSpPr>
            <a:cxnSpLocks/>
          </p:cNvCxnSpPr>
          <p:nvPr/>
        </p:nvCxnSpPr>
        <p:spPr>
          <a:xfrm>
            <a:off x="6612072" y="1207441"/>
            <a:ext cx="741012" cy="19902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6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3B81442-0689-1747-8EE1-29822D65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86" y="209378"/>
            <a:ext cx="1370227" cy="1370227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BB1A727-05F0-BF4C-9661-FC7264E2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86" y="5038809"/>
            <a:ext cx="1370227" cy="1370227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09C3486-9480-6A4B-825B-050E8291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167" y="2548924"/>
            <a:ext cx="1370229" cy="1370229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406CFC57-60C1-BC4B-8609-47F12DD5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59" y="913077"/>
            <a:ext cx="1370227" cy="1370227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5A142EB7-443C-9A42-80BB-DE17D1B2A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41" y="894491"/>
            <a:ext cx="1370228" cy="1370228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5A4CF250-E175-AB4A-A7C0-713D0F33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45" y="4189202"/>
            <a:ext cx="1370226" cy="1370226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D154866-D8CD-7E45-9574-E61886E8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779" y="4279211"/>
            <a:ext cx="1370228" cy="137022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CED1A3-9794-924F-B432-40E0408FFDD6}"/>
              </a:ext>
            </a:extLst>
          </p:cNvPr>
          <p:cNvCxnSpPr>
            <a:cxnSpLocks/>
          </p:cNvCxnSpPr>
          <p:nvPr/>
        </p:nvCxnSpPr>
        <p:spPr>
          <a:xfrm>
            <a:off x="6619973" y="3926767"/>
            <a:ext cx="758087" cy="73125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F75451-2E20-6D45-997D-486FF85CDE8F}"/>
              </a:ext>
            </a:extLst>
          </p:cNvPr>
          <p:cNvCxnSpPr>
            <a:cxnSpLocks/>
          </p:cNvCxnSpPr>
          <p:nvPr/>
        </p:nvCxnSpPr>
        <p:spPr>
          <a:xfrm flipV="1">
            <a:off x="4520939" y="3768811"/>
            <a:ext cx="645594" cy="49812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8D61EF-F89E-724A-A108-FCFCD344C8DB}"/>
              </a:ext>
            </a:extLst>
          </p:cNvPr>
          <p:cNvCxnSpPr>
            <a:cxnSpLocks/>
          </p:cNvCxnSpPr>
          <p:nvPr/>
        </p:nvCxnSpPr>
        <p:spPr>
          <a:xfrm flipV="1">
            <a:off x="3827158" y="3306805"/>
            <a:ext cx="1178729" cy="1742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B0984A-CBAF-3547-A09D-9C86329E3139}"/>
              </a:ext>
            </a:extLst>
          </p:cNvPr>
          <p:cNvCxnSpPr>
            <a:cxnSpLocks/>
          </p:cNvCxnSpPr>
          <p:nvPr/>
        </p:nvCxnSpPr>
        <p:spPr>
          <a:xfrm>
            <a:off x="7106657" y="3327953"/>
            <a:ext cx="90052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88715A-B53D-9A4C-B0BF-4542923503C7}"/>
              </a:ext>
            </a:extLst>
          </p:cNvPr>
          <p:cNvCxnSpPr>
            <a:cxnSpLocks/>
          </p:cNvCxnSpPr>
          <p:nvPr/>
        </p:nvCxnSpPr>
        <p:spPr>
          <a:xfrm flipV="1">
            <a:off x="6943885" y="5342446"/>
            <a:ext cx="409199" cy="3116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2B8AF2-8E4E-F041-98AC-19E9C177E5B5}"/>
              </a:ext>
            </a:extLst>
          </p:cNvPr>
          <p:cNvCxnSpPr>
            <a:cxnSpLocks/>
          </p:cNvCxnSpPr>
          <p:nvPr/>
        </p:nvCxnSpPr>
        <p:spPr>
          <a:xfrm flipV="1">
            <a:off x="4838915" y="1190730"/>
            <a:ext cx="655236" cy="21017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5A4E2F-C79B-E045-8A1C-4AC9606176FB}"/>
              </a:ext>
            </a:extLst>
          </p:cNvPr>
          <p:cNvCxnSpPr>
            <a:cxnSpLocks/>
          </p:cNvCxnSpPr>
          <p:nvPr/>
        </p:nvCxnSpPr>
        <p:spPr>
          <a:xfrm>
            <a:off x="6178814" y="1708214"/>
            <a:ext cx="0" cy="64739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CF47B5-8115-C34A-B944-65FB71761D2D}"/>
              </a:ext>
            </a:extLst>
          </p:cNvPr>
          <p:cNvCxnSpPr>
            <a:cxnSpLocks/>
          </p:cNvCxnSpPr>
          <p:nvPr/>
        </p:nvCxnSpPr>
        <p:spPr>
          <a:xfrm>
            <a:off x="6612072" y="1207441"/>
            <a:ext cx="741012" cy="19902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EE1E488-02B6-AD42-B69A-2454CCC0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74" y="2355604"/>
            <a:ext cx="1789911" cy="1789911"/>
          </a:xfrm>
          <a:prstGeom prst="rect">
            <a:avLst/>
          </a:prstGeom>
        </p:spPr>
      </p:pic>
      <p:pic>
        <p:nvPicPr>
          <p:cNvPr id="45" name="Picture 44" descr="A picture containing shape&#10;&#10;Description automatically generated">
            <a:extLst>
              <a:ext uri="{FF2B5EF4-FFF2-40B4-BE49-F238E27FC236}">
                <a16:creationId xmlns:a16="http://schemas.microsoft.com/office/drawing/2014/main" id="{C2F4CE52-F403-154D-8797-F5A4F3A8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31" y="2548924"/>
            <a:ext cx="1370227" cy="13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6287FC1-788A-A448-9B8F-2A9FA8A6D4ED}"/>
              </a:ext>
            </a:extLst>
          </p:cNvPr>
          <p:cNvSpPr/>
          <p:nvPr/>
        </p:nvSpPr>
        <p:spPr>
          <a:xfrm>
            <a:off x="8019534" y="284205"/>
            <a:ext cx="3867665" cy="44607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7188AE-C32A-324D-B9E2-E39EBBB67E24}"/>
              </a:ext>
            </a:extLst>
          </p:cNvPr>
          <p:cNvSpPr/>
          <p:nvPr/>
        </p:nvSpPr>
        <p:spPr>
          <a:xfrm>
            <a:off x="4720281" y="1285100"/>
            <a:ext cx="2545492" cy="79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analysis.r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FE7F-E3D3-FA4C-ABE5-96E2D037A143}"/>
              </a:ext>
            </a:extLst>
          </p:cNvPr>
          <p:cNvSpPr txBox="1"/>
          <p:nvPr/>
        </p:nvSpPr>
        <p:spPr>
          <a:xfrm>
            <a:off x="4528751" y="617839"/>
            <a:ext cx="2928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B9566-2F6C-E145-990B-020B9C581775}"/>
              </a:ext>
            </a:extLst>
          </p:cNvPr>
          <p:cNvSpPr txBox="1"/>
          <p:nvPr/>
        </p:nvSpPr>
        <p:spPr>
          <a:xfrm>
            <a:off x="8489090" y="632544"/>
            <a:ext cx="2928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Managed Versions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4F1AD0-DEB8-9844-AB69-4ADE671F4E5C}"/>
              </a:ext>
            </a:extLst>
          </p:cNvPr>
          <p:cNvSpPr/>
          <p:nvPr/>
        </p:nvSpPr>
        <p:spPr>
          <a:xfrm>
            <a:off x="8680619" y="1285100"/>
            <a:ext cx="2545492" cy="79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Version 3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August 10, 2020 @ 12:33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2F6022-DE50-0F43-96E0-245A02A85EFD}"/>
              </a:ext>
            </a:extLst>
          </p:cNvPr>
          <p:cNvSpPr/>
          <p:nvPr/>
        </p:nvSpPr>
        <p:spPr>
          <a:xfrm>
            <a:off x="8680619" y="2332767"/>
            <a:ext cx="2545492" cy="79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Version 2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August 1, 2020 @ 01:12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C5F029-A101-3647-9EF5-7CF3712CCB68}"/>
              </a:ext>
            </a:extLst>
          </p:cNvPr>
          <p:cNvSpPr/>
          <p:nvPr/>
        </p:nvSpPr>
        <p:spPr>
          <a:xfrm>
            <a:off x="8680619" y="3380434"/>
            <a:ext cx="2545492" cy="79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Version 1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July 9, 2020 @ 18:12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CFA5FD-8219-B843-B86A-84CCF1062153}"/>
              </a:ext>
            </a:extLst>
          </p:cNvPr>
          <p:cNvCxnSpPr>
            <a:stCxn id="4" idx="3"/>
            <a:endCxn id="23" idx="1"/>
          </p:cNvCxnSpPr>
          <p:nvPr/>
        </p:nvCxnSpPr>
        <p:spPr>
          <a:xfrm>
            <a:off x="7265773" y="1680516"/>
            <a:ext cx="141484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210C0F-2C39-864B-B1BD-96D7A35A353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953365" y="2075932"/>
            <a:ext cx="0" cy="2568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B3612D-9202-334D-B318-F8E766605038}"/>
              </a:ext>
            </a:extLst>
          </p:cNvPr>
          <p:cNvCxnSpPr>
            <a:cxnSpLocks/>
          </p:cNvCxnSpPr>
          <p:nvPr/>
        </p:nvCxnSpPr>
        <p:spPr>
          <a:xfrm>
            <a:off x="9953365" y="3284240"/>
            <a:ext cx="0" cy="2568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379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{602DC2F3-B827-B44B-B699-ED53CDA61F3B}tf10001120</Template>
  <TotalTime>5489</TotalTime>
  <Words>31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 Stahmer</dc:creator>
  <cp:lastModifiedBy>Carl G Stahmer</cp:lastModifiedBy>
  <cp:revision>7</cp:revision>
  <dcterms:created xsi:type="dcterms:W3CDTF">2020-10-29T20:15:47Z</dcterms:created>
  <dcterms:modified xsi:type="dcterms:W3CDTF">2020-11-02T15:45:19Z</dcterms:modified>
</cp:coreProperties>
</file>