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bad8a5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bad8a5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bad8a5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bad8a5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e0d18a7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e0d18a7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bad8a5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bad8a5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e0d18a7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e0d18a7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e0d18a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e0d18a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bad8a5d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bad8a5d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e0d18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e0d18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e0d18a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e0d18a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bad8a5d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bad8a5d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bad8a5d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bad8a5d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e0d18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e0d18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bad8a5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bad8a5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e0d18a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e0d18a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127150" y="857950"/>
            <a:ext cx="4889700" cy="15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Formative user study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600"/>
              <a:t>Group 6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600"/>
              <a:t>Nina Marie Wahl</a:t>
            </a:r>
            <a:br>
              <a:rPr lang="no" sz="1600"/>
            </a:br>
            <a:r>
              <a:rPr lang="no" sz="1600"/>
              <a:t>Carl Emil Hattestad</a:t>
            </a:r>
            <a:br>
              <a:rPr lang="no" sz="1600"/>
            </a:br>
            <a:r>
              <a:rPr lang="no" sz="1600"/>
              <a:t>Armelle Rivière</a:t>
            </a:r>
            <a:br>
              <a:rPr lang="no" sz="1600"/>
            </a:br>
            <a:r>
              <a:rPr lang="no" sz="1600"/>
              <a:t>Aleksi O’Connor</a:t>
            </a:r>
            <a:br>
              <a:rPr lang="no" sz="1600"/>
            </a:br>
            <a:r>
              <a:rPr lang="no" sz="1600"/>
              <a:t>Anna Bellika Kjæmpenes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0" y="-597"/>
            <a:ext cx="2896850" cy="26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0" y="0"/>
            <a:ext cx="2896850" cy="260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750" y="0"/>
            <a:ext cx="2853725" cy="26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8934" y="2608850"/>
            <a:ext cx="2772566" cy="25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1500" y="2570766"/>
            <a:ext cx="2853725" cy="256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Story 3: Results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Goal: How do people react to false negatives?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Angry, </a:t>
            </a:r>
            <a:r>
              <a:rPr lang="no"/>
              <a:t>embarrassed, annoyed, frustrated and </a:t>
            </a:r>
            <a:r>
              <a:rPr lang="no"/>
              <a:t>confused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Ok if it is a rare </a:t>
            </a:r>
            <a:r>
              <a:rPr lang="no"/>
              <a:t>occurrence, NOT ok if it happens regularly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5" y="0"/>
            <a:ext cx="894115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157" y="2571746"/>
            <a:ext cx="6129035" cy="24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Goal: How to handle validation process for children?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Not a good solution for the problem, easy for children to lose their tickets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1 user was very clear that there should not be any red light for children!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2 users showed </a:t>
            </a:r>
            <a:r>
              <a:rPr lang="no"/>
              <a:t>concern</a:t>
            </a:r>
            <a:r>
              <a:rPr lang="no"/>
              <a:t> about people with special needs, </a:t>
            </a:r>
            <a:r>
              <a:rPr lang="no"/>
              <a:t>handicapped</a:t>
            </a:r>
            <a:r>
              <a:rPr lang="no"/>
              <a:t> people, that need assistance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Ideas for improvement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175" y="1108400"/>
            <a:ext cx="2701081" cy="38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8400"/>
            <a:ext cx="26284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3192525" y="1191650"/>
            <a:ext cx="28197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FFFFFF"/>
                </a:solidFill>
              </a:rPr>
              <a:t>The next </a:t>
            </a:r>
            <a:r>
              <a:rPr lang="no">
                <a:solidFill>
                  <a:srgbClr val="FFFFFF"/>
                </a:solidFill>
              </a:rPr>
              <a:t>process</a:t>
            </a:r>
            <a:r>
              <a:rPr lang="no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FFFFFF"/>
                </a:solidFill>
              </a:rPr>
              <a:t>Redesign our idea to match the results from the formative user study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FFFFFF"/>
                </a:solidFill>
              </a:rPr>
              <a:t>E.g: Informativ signs telling how to avoid false 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User research methodology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no" sz="2400"/>
              <a:t>Think aloud</a:t>
            </a:r>
            <a:r>
              <a:rPr lang="no" sz="2400"/>
              <a:t>  The user thinks out loud while reading the storyboards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o" sz="2400"/>
              <a:t>Hiding parts of the scenario and make users guess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o" sz="2400"/>
              <a:t>Questions</a:t>
            </a:r>
            <a:br>
              <a:rPr lang="no" sz="2400"/>
            </a:b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o" sz="2400"/>
              <a:t>Ideas for improvement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o" sz="2400"/>
              <a:t>Ideas for suggestions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Script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o" sz="2000"/>
              <a:t>Introduce</a:t>
            </a:r>
            <a:r>
              <a:rPr lang="no" sz="2000"/>
              <a:t> our idea using the stop motion video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o" sz="2000"/>
              <a:t>Story 1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Without text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The user thinks aloud- What are people thinking?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o" sz="2000"/>
              <a:t>Story 2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Text in the two first squares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What will happen next?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Is this a good way to remind people to validate their tickets?</a:t>
            </a:r>
            <a:r>
              <a:rPr lang="n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Script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o" sz="2000"/>
              <a:t>Story 3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 Text missing for one square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The user has to find out what the character is thinking/feeling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no" sz="2000"/>
              <a:t>Story 4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Full story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800"/>
              <a:t>We ask the user his/her opinion about this issue , ideas to solve it 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Narrative storyboards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951" y="2549395"/>
            <a:ext cx="2938049" cy="259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825" y="2543291"/>
            <a:ext cx="2938050" cy="260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969" y="-1"/>
            <a:ext cx="2938057" cy="25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8858" y="0"/>
            <a:ext cx="2917741" cy="257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3055150" cy="25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Story 1: </a:t>
            </a:r>
            <a:r>
              <a:rPr lang="no"/>
              <a:t>Results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Goal: Test the concept from a general perspective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4 of the users thought the same as the “solution”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1 user though the girl on the right did not pay for her ticket, and did not think anything special of the guy standing on the red floor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4001" cy="271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925" y="2714500"/>
            <a:ext cx="5682575" cy="2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Story 2: </a:t>
            </a:r>
            <a:r>
              <a:rPr lang="no"/>
              <a:t>Results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Goal: Is this a sufficient reminder for the users to validate the ticket?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Every user thinks that this is a good way to remind the user to validate the ticket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4 out of 5 also thinks that if there is not a security guard the guy could just ignore the signal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