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69616c0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69616c0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8d244e56f6df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8d244e56f6df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78b2c7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78b2c7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78b2c7a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78b2c7a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3e313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3e313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3e313c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3e313c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3e313c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3e313c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3e313c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3e313c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3e313c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3e313c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78b2c7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78b2c7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69616c0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69616c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69616c0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69616c0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127150" y="857950"/>
            <a:ext cx="4889700" cy="15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Personas and scenarios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600"/>
              <a:t>Group 6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1600"/>
              <a:t>Nina Marie Wahl</a:t>
            </a:r>
            <a:br>
              <a:rPr lang="no" sz="1600"/>
            </a:br>
            <a:r>
              <a:rPr lang="no" sz="1600"/>
              <a:t>Carl Emil Hattestad</a:t>
            </a:r>
            <a:br>
              <a:rPr lang="no" sz="1600"/>
            </a:br>
            <a:r>
              <a:rPr lang="no" sz="1600"/>
              <a:t>Armelle Rivière</a:t>
            </a:r>
            <a:br>
              <a:rPr lang="no" sz="1600"/>
            </a:br>
            <a:r>
              <a:rPr lang="no" sz="1600"/>
              <a:t>Aleksi O’Connor</a:t>
            </a:r>
            <a:br>
              <a:rPr lang="no" sz="1600"/>
            </a:br>
            <a:r>
              <a:rPr lang="no" sz="1600"/>
              <a:t>Anna Bellika Kjæmpenes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 3: Late night at the metro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o" sz="2400">
                <a:solidFill>
                  <a:srgbClr val="B6D7A8"/>
                </a:solidFill>
              </a:rPr>
              <a:t>“It’s late night, and just one hour until the metro closes. </a:t>
            </a:r>
            <a:r>
              <a:rPr b="1" i="1" lang="no" sz="2400">
                <a:solidFill>
                  <a:srgbClr val="B6D7A8"/>
                </a:solidFill>
              </a:rPr>
              <a:t>”</a:t>
            </a:r>
            <a:endParaRPr b="1" i="1" sz="2400">
              <a:solidFill>
                <a:srgbClr val="B6D7A8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no" sz="2400"/>
              <a:t>Laura Peraltas- student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no" sz="2400"/>
              <a:t>Diago Miranda- unemployed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 4: Validating and storing card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o" sz="2400">
                <a:solidFill>
                  <a:srgbClr val="B6D7A8"/>
                </a:solidFill>
              </a:rPr>
              <a:t>“It is early tuesday morning and a lot of people are heading of to work., the validation machines are running hot”</a:t>
            </a:r>
            <a:endParaRPr b="1" i="1" sz="2400"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George da Silva - Company employee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Izabel Alto - Mother with two children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Development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95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 1+2: Implement glass floor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Glass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Pressure 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RFID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Scenario 3: Nothing, but shows weakness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/>
              <a:t>Scenario 4: Camera function + Fun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Connection to glass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Funny plate for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3659400"/>
            <a:ext cx="9202800" cy="62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0" y="2500050"/>
            <a:ext cx="9202800" cy="919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Prioritized list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0" y="1198825"/>
            <a:ext cx="9202800" cy="1301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Glass floor				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Pressure plates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RFID Sensor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Light												14th November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Camera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Tracking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no">
                <a:solidFill>
                  <a:srgbClr val="666666"/>
                </a:solidFill>
              </a:rPr>
              <a:t>Fun plates for children	</a:t>
            </a:r>
            <a:r>
              <a:rPr lang="no">
                <a:solidFill>
                  <a:srgbClr val="666666"/>
                </a:solidFill>
              </a:rPr>
              <a:t>								26th November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o">
                <a:solidFill>
                  <a:srgbClr val="666666"/>
                </a:solidFill>
              </a:rPr>
              <a:t>Finalize prototype for testing								3ed December</a:t>
            </a:r>
            <a:br>
              <a:rPr lang="no">
                <a:solidFill>
                  <a:srgbClr val="666666"/>
                </a:solidFill>
              </a:rPr>
            </a:br>
            <a:r>
              <a:rPr lang="no">
                <a:solidFill>
                  <a:srgbClr val="666666"/>
                </a:solidFill>
              </a:rPr>
              <a:t>Finalize prototype											10th December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60" y="0"/>
            <a:ext cx="7251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60" y="0"/>
            <a:ext cx="7251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60" y="0"/>
            <a:ext cx="7251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60" y="0"/>
            <a:ext cx="7251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60" y="0"/>
            <a:ext cx="72510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 sz="7200"/>
              <a:t>Scenarios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 1: Ticket line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o" sz="2400">
                <a:solidFill>
                  <a:srgbClr val="B6D7A8"/>
                </a:solidFill>
              </a:rPr>
              <a:t>“We are at the metro station São Bento in the middle of rush hour. The line to buy tickets is long”</a:t>
            </a:r>
            <a:endParaRPr b="1" i="1" sz="2400"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Laura Peraltas-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Mariana Alvez- old lady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Scenario 2: Security guard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o" sz="2400">
                <a:solidFill>
                  <a:srgbClr val="B6D7A8"/>
                </a:solidFill>
              </a:rPr>
              <a:t>“We are in the middle of rush hour, and another security guard just stepped in near the validation machines. ”</a:t>
            </a:r>
            <a:endParaRPr b="1" i="1" sz="2400"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Laura Peraltas-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Diago Miranda- unemployed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