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863ba0f7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863ba0f7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863ba0f7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863ba0f7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863ba0f7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863ba0f7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863ba0f7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863ba0f7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832ddb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8832ddb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863ba0f72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863ba0f72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863ba0f7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863ba0f7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Usability testing - Prototype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no" sz="1600"/>
              <a:t>Group 6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o" sz="1600"/>
              <a:t>Nina Marie Wahl</a:t>
            </a:r>
            <a:br>
              <a:rPr lang="no" sz="1600"/>
            </a:br>
            <a:r>
              <a:rPr lang="no" sz="1600"/>
              <a:t>Carl Emil Hattestad</a:t>
            </a:r>
            <a:br>
              <a:rPr lang="no" sz="1600"/>
            </a:br>
            <a:r>
              <a:rPr lang="no" sz="1600"/>
              <a:t>Armelle Rivière</a:t>
            </a:r>
            <a:br>
              <a:rPr lang="no" sz="1600"/>
            </a:br>
            <a:r>
              <a:rPr lang="no" sz="1600"/>
              <a:t>Aleksi O’Connor</a:t>
            </a:r>
            <a:br>
              <a:rPr lang="no" sz="1600"/>
            </a:br>
            <a:r>
              <a:rPr lang="no" sz="1600"/>
              <a:t>Anna Bellika Kjæmpenes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Research Questions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623400" y="1856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o"/>
              <a:t>How will this solution have an impact on the already existi</a:t>
            </a:r>
            <a:r>
              <a:rPr lang="no"/>
              <a:t>ng system?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o"/>
              <a:t>Is the shame factor big enough?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o"/>
              <a:t>Is the prototype realistic enough?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The testing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053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Civil building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5 users- all students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Direct observation- usability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Setting up prototype in the hallway- “lab”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Using the same script for all users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13314"/>
          <a:stretch/>
        </p:blipFill>
        <p:spPr>
          <a:xfrm>
            <a:off x="4760075" y="0"/>
            <a:ext cx="445005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Script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o"/>
              <a:t>Explain the scenario- not the concept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o"/>
              <a:t>Walk over the plate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no"/>
              <a:t>What do you think the red light represent?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o"/>
              <a:t>Give the user more information, validate and walk over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no"/>
              <a:t>What do you think the red light represent now?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no"/>
              <a:t>What would you  feel about a sound in addition to the red light?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no"/>
              <a:t>Would you like to get some kind of feedback that everything is ok when you validate your ticket?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no"/>
              <a:t>Explain the current system in porto: </a:t>
            </a:r>
            <a:br>
              <a:rPr lang="no"/>
            </a:br>
            <a:r>
              <a:rPr lang="no"/>
              <a:t>How will the new system impact the users compared to the current?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o"/>
              <a:t>Test again- sneak into the metro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no"/>
              <a:t>What do you feel about the shame factor?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Results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74025" y="1114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No one understood the concept the first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They all focused on walking on the plate and not the red light.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All understood the red light after using the validation button.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When the users saw the light (second time), they all agreed that it will increase the shame factor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○"/>
            </a:pPr>
            <a:r>
              <a:rPr lang="no" sz="1800">
                <a:solidFill>
                  <a:srgbClr val="CCCCCC"/>
                </a:solidFill>
              </a:rPr>
              <a:t>“Do it larger and more  noticeable”</a:t>
            </a:r>
            <a:endParaRPr sz="1800">
              <a:solidFill>
                <a:srgbClr val="CCCCCC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no" sz="1800"/>
              <a:t>“Sound would be better”</a:t>
            </a:r>
            <a:endParaRPr sz="18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Results 2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474025" y="1114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Validation process should be more realistic - have I validated or not?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no" sz="1800"/>
              <a:t>Suggestions: Green light, good/bad sound when stepping on first plate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Sneak into the metro easy- just jump/walk over the plate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no" sz="1800"/>
              <a:t>Need to make sure the floor is big enough - will be that in the real environment, but also in the prototype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The users are splitted between if more people will pay because of the shaming factor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no" sz="1800"/>
              <a:t>The ones that think shaming is not enough, think it will help for the security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no" sz="1800"/>
              <a:t>Conclusion: more people will end up paying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no" sz="1800"/>
              <a:t>All think this will not have a negative impact on the existing system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Research Questions - result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623400" y="1856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o"/>
              <a:t>How will this solution have an impact on the already existing system?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no"/>
              <a:t>Help 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no"/>
              <a:t>Social pressure→ people pay for the tickets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o"/>
              <a:t>Is the shame factor big enough?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no"/>
              <a:t>No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o"/>
              <a:t>Is the prototype realistic enough?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no"/>
              <a:t>No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Design implications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o"/>
              <a:t>The environment should be more realistic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no"/>
              <a:t>Green light when ticket is validated - in the metro you get a beep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no"/>
              <a:t>More cardboard plates and </a:t>
            </a:r>
            <a:r>
              <a:rPr lang="no"/>
              <a:t>duct tape</a:t>
            </a:r>
            <a:r>
              <a:rPr lang="no"/>
              <a:t> simulating a bigger floor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o"/>
              <a:t>Information posters on the floor and walls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o"/>
              <a:t>Add sound for the shaming factor - one high beep on the first red square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o"/>
              <a:t>Video Camera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no"/>
              <a:t>Already a part of the development plan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no"/>
              <a:t>Also for increasing the shaming factor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o"/>
              <a:t> Fun plates for children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no"/>
              <a:t>Low priority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