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2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turvedi, Utkarsh [JACSG]" userId="34a70f5d-f841-4416-817a-6b3ddec46984" providerId="ADAL" clId="{9FEEF4F0-334E-4D6C-A4FC-B0FACF41ED3C}"/>
    <pc:docChg chg="undo redo custSel addSld delSld modSld sldOrd">
      <pc:chgData name="Chaturvedi, Utkarsh [JACSG]" userId="34a70f5d-f841-4416-817a-6b3ddec46984" providerId="ADAL" clId="{9FEEF4F0-334E-4D6C-A4FC-B0FACF41ED3C}" dt="2025-07-20T09:34:59.332" v="7702" actId="113"/>
      <pc:docMkLst>
        <pc:docMk/>
      </pc:docMkLst>
      <pc:sldChg chg="modSp new mod">
        <pc:chgData name="Chaturvedi, Utkarsh [JACSG]" userId="34a70f5d-f841-4416-817a-6b3ddec46984" providerId="ADAL" clId="{9FEEF4F0-334E-4D6C-A4FC-B0FACF41ED3C}" dt="2025-07-18T17:27:26.943" v="124" actId="20577"/>
        <pc:sldMkLst>
          <pc:docMk/>
          <pc:sldMk cId="2340147841" sldId="256"/>
        </pc:sldMkLst>
        <pc:spChg chg="mod">
          <ac:chgData name="Chaturvedi, Utkarsh [JACSG]" userId="34a70f5d-f841-4416-817a-6b3ddec46984" providerId="ADAL" clId="{9FEEF4F0-334E-4D6C-A4FC-B0FACF41ED3C}" dt="2025-07-18T17:27:26.943" v="124" actId="20577"/>
          <ac:spMkLst>
            <pc:docMk/>
            <pc:sldMk cId="2340147841" sldId="256"/>
            <ac:spMk id="2" creationId="{689DB51D-19B2-B58D-1126-8E0E339DF3DB}"/>
          </ac:spMkLst>
        </pc:spChg>
        <pc:spChg chg="mod">
          <ac:chgData name="Chaturvedi, Utkarsh [JACSG]" userId="34a70f5d-f841-4416-817a-6b3ddec46984" providerId="ADAL" clId="{9FEEF4F0-334E-4D6C-A4FC-B0FACF41ED3C}" dt="2025-07-18T17:27:13.083" v="114" actId="20577"/>
          <ac:spMkLst>
            <pc:docMk/>
            <pc:sldMk cId="2340147841" sldId="256"/>
            <ac:spMk id="3" creationId="{BB860C28-AED7-3E5F-65E1-6C13DF101B38}"/>
          </ac:spMkLst>
        </pc:spChg>
      </pc:sldChg>
      <pc:sldChg chg="modSp new mod">
        <pc:chgData name="Chaturvedi, Utkarsh [JACSG]" userId="34a70f5d-f841-4416-817a-6b3ddec46984" providerId="ADAL" clId="{9FEEF4F0-334E-4D6C-A4FC-B0FACF41ED3C}" dt="2025-07-20T09:34:14.694" v="7699" actId="20577"/>
        <pc:sldMkLst>
          <pc:docMk/>
          <pc:sldMk cId="4054788476" sldId="257"/>
        </pc:sldMkLst>
        <pc:spChg chg="mod">
          <ac:chgData name="Chaturvedi, Utkarsh [JACSG]" userId="34a70f5d-f841-4416-817a-6b3ddec46984" providerId="ADAL" clId="{9FEEF4F0-334E-4D6C-A4FC-B0FACF41ED3C}" dt="2025-07-18T17:27:57.470" v="162" actId="20577"/>
          <ac:spMkLst>
            <pc:docMk/>
            <pc:sldMk cId="4054788476" sldId="257"/>
            <ac:spMk id="2" creationId="{7F69152C-FE81-5628-C01A-534DE0B0B207}"/>
          </ac:spMkLst>
        </pc:spChg>
        <pc:spChg chg="mod">
          <ac:chgData name="Chaturvedi, Utkarsh [JACSG]" userId="34a70f5d-f841-4416-817a-6b3ddec46984" providerId="ADAL" clId="{9FEEF4F0-334E-4D6C-A4FC-B0FACF41ED3C}" dt="2025-07-20T09:34:14.694" v="7699" actId="20577"/>
          <ac:spMkLst>
            <pc:docMk/>
            <pc:sldMk cId="4054788476" sldId="257"/>
            <ac:spMk id="3" creationId="{3C282ABE-E92F-CA6D-7F83-4336696F7750}"/>
          </ac:spMkLst>
        </pc:spChg>
      </pc:sldChg>
      <pc:sldChg chg="addSp delSp modSp new del mod setBg">
        <pc:chgData name="Chaturvedi, Utkarsh [JACSG]" userId="34a70f5d-f841-4416-817a-6b3ddec46984" providerId="ADAL" clId="{9FEEF4F0-334E-4D6C-A4FC-B0FACF41ED3C}" dt="2025-07-18T19:00:05.016" v="1909" actId="47"/>
        <pc:sldMkLst>
          <pc:docMk/>
          <pc:sldMk cId="3679464500" sldId="258"/>
        </pc:sldMkLst>
      </pc:sldChg>
      <pc:sldChg chg="addSp delSp modSp new del mod setBg">
        <pc:chgData name="Chaturvedi, Utkarsh [JACSG]" userId="34a70f5d-f841-4416-817a-6b3ddec46984" providerId="ADAL" clId="{9FEEF4F0-334E-4D6C-A4FC-B0FACF41ED3C}" dt="2025-07-19T02:14:03.364" v="3616" actId="47"/>
        <pc:sldMkLst>
          <pc:docMk/>
          <pc:sldMk cId="3293388397" sldId="259"/>
        </pc:sldMkLst>
        <pc:spChg chg="mod ord">
          <ac:chgData name="Chaturvedi, Utkarsh [JACSG]" userId="34a70f5d-f841-4416-817a-6b3ddec46984" providerId="ADAL" clId="{9FEEF4F0-334E-4D6C-A4FC-B0FACF41ED3C}" dt="2025-07-19T01:48:15.166" v="3588"/>
          <ac:spMkLst>
            <pc:docMk/>
            <pc:sldMk cId="3293388397" sldId="259"/>
            <ac:spMk id="2" creationId="{0A7A9765-7B43-C3F8-97EB-394EF5DBC9A3}"/>
          </ac:spMkLst>
        </pc:spChg>
        <pc:spChg chg="add mod">
          <ac:chgData name="Chaturvedi, Utkarsh [JACSG]" userId="34a70f5d-f841-4416-817a-6b3ddec46984" providerId="ADAL" clId="{9FEEF4F0-334E-4D6C-A4FC-B0FACF41ED3C}" dt="2025-07-19T01:48:26.049" v="3593"/>
          <ac:spMkLst>
            <pc:docMk/>
            <pc:sldMk cId="3293388397" sldId="259"/>
            <ac:spMk id="37" creationId="{A2ECDED7-BD74-C5EB-B5DE-A777EED3A213}"/>
          </ac:spMkLst>
        </pc:spChg>
      </pc:sldChg>
      <pc:sldChg chg="addSp delSp modSp add del mod setBg delDesignElem">
        <pc:chgData name="Chaturvedi, Utkarsh [JACSG]" userId="34a70f5d-f841-4416-817a-6b3ddec46984" providerId="ADAL" clId="{9FEEF4F0-334E-4D6C-A4FC-B0FACF41ED3C}" dt="2025-07-18T19:28:17.907" v="3065" actId="47"/>
        <pc:sldMkLst>
          <pc:docMk/>
          <pc:sldMk cId="4068203021" sldId="260"/>
        </pc:sldMkLst>
      </pc:sldChg>
      <pc:sldChg chg="modSp add del mod">
        <pc:chgData name="Chaturvedi, Utkarsh [JACSG]" userId="34a70f5d-f841-4416-817a-6b3ddec46984" providerId="ADAL" clId="{9FEEF4F0-334E-4D6C-A4FC-B0FACF41ED3C}" dt="2025-07-19T01:45:01.627" v="3534" actId="47"/>
        <pc:sldMkLst>
          <pc:docMk/>
          <pc:sldMk cId="1586842853" sldId="261"/>
        </pc:sldMkLst>
        <pc:spChg chg="mod">
          <ac:chgData name="Chaturvedi, Utkarsh [JACSG]" userId="34a70f5d-f841-4416-817a-6b3ddec46984" providerId="ADAL" clId="{9FEEF4F0-334E-4D6C-A4FC-B0FACF41ED3C}" dt="2025-07-19T01:31:06.244" v="3211" actId="20577"/>
          <ac:spMkLst>
            <pc:docMk/>
            <pc:sldMk cId="1586842853" sldId="261"/>
            <ac:spMk id="2" creationId="{C00D0D49-2880-1D08-5F74-E41C1DFEEF59}"/>
          </ac:spMkLst>
        </pc:spChg>
        <pc:spChg chg="mod">
          <ac:chgData name="Chaturvedi, Utkarsh [JACSG]" userId="34a70f5d-f841-4416-817a-6b3ddec46984" providerId="ADAL" clId="{9FEEF4F0-334E-4D6C-A4FC-B0FACF41ED3C}" dt="2025-07-19T01:29:16.484" v="3131" actId="20577"/>
          <ac:spMkLst>
            <pc:docMk/>
            <pc:sldMk cId="1586842853" sldId="261"/>
            <ac:spMk id="37" creationId="{670283D5-118A-05F7-ABDB-50D87CA270D8}"/>
          </ac:spMkLst>
        </pc:spChg>
      </pc:sldChg>
      <pc:sldChg chg="addSp delSp add del setBg delDesignElem">
        <pc:chgData name="Chaturvedi, Utkarsh [JACSG]" userId="34a70f5d-f841-4416-817a-6b3ddec46984" providerId="ADAL" clId="{9FEEF4F0-334E-4D6C-A4FC-B0FACF41ED3C}" dt="2025-07-18T19:27:57.489" v="3017"/>
        <pc:sldMkLst>
          <pc:docMk/>
          <pc:sldMk cId="1591539442" sldId="261"/>
        </pc:sldMkLst>
      </pc:sldChg>
      <pc:sldChg chg="addSp delSp modSp add del mod">
        <pc:chgData name="Chaturvedi, Utkarsh [JACSG]" userId="34a70f5d-f841-4416-817a-6b3ddec46984" providerId="ADAL" clId="{9FEEF4F0-334E-4D6C-A4FC-B0FACF41ED3C}" dt="2025-07-20T09:30:43.326" v="7446" actId="113"/>
        <pc:sldMkLst>
          <pc:docMk/>
          <pc:sldMk cId="602001649" sldId="262"/>
        </pc:sldMkLst>
        <pc:spChg chg="mod">
          <ac:chgData name="Chaturvedi, Utkarsh [JACSG]" userId="34a70f5d-f841-4416-817a-6b3ddec46984" providerId="ADAL" clId="{9FEEF4F0-334E-4D6C-A4FC-B0FACF41ED3C}" dt="2025-07-19T16:24:03.908" v="7426" actId="20577"/>
          <ac:spMkLst>
            <pc:docMk/>
            <pc:sldMk cId="602001649" sldId="262"/>
            <ac:spMk id="2" creationId="{3AC75691-7703-A281-0B9A-72EE61FDAFE4}"/>
          </ac:spMkLst>
        </pc:spChg>
        <pc:spChg chg="add del mod">
          <ac:chgData name="Chaturvedi, Utkarsh [JACSG]" userId="34a70f5d-f841-4416-817a-6b3ddec46984" providerId="ADAL" clId="{9FEEF4F0-334E-4D6C-A4FC-B0FACF41ED3C}" dt="2025-07-19T02:14:48.106" v="3626" actId="478"/>
          <ac:spMkLst>
            <pc:docMk/>
            <pc:sldMk cId="602001649" sldId="262"/>
            <ac:spMk id="4" creationId="{9F6517F2-CA4E-EF4E-A775-A9D22AA15C3E}"/>
          </ac:spMkLst>
        </pc:spChg>
        <pc:spChg chg="add mod">
          <ac:chgData name="Chaturvedi, Utkarsh [JACSG]" userId="34a70f5d-f841-4416-817a-6b3ddec46984" providerId="ADAL" clId="{9FEEF4F0-334E-4D6C-A4FC-B0FACF41ED3C}" dt="2025-07-19T02:25:14.227" v="3949" actId="14100"/>
          <ac:spMkLst>
            <pc:docMk/>
            <pc:sldMk cId="602001649" sldId="262"/>
            <ac:spMk id="7" creationId="{5DA939E3-909A-4A16-4F22-E683592B9935}"/>
          </ac:spMkLst>
        </pc:spChg>
        <pc:spChg chg="add mod">
          <ac:chgData name="Chaturvedi, Utkarsh [JACSG]" userId="34a70f5d-f841-4416-817a-6b3ddec46984" providerId="ADAL" clId="{9FEEF4F0-334E-4D6C-A4FC-B0FACF41ED3C}" dt="2025-07-19T02:36:28.009" v="4628" actId="20577"/>
          <ac:spMkLst>
            <pc:docMk/>
            <pc:sldMk cId="602001649" sldId="262"/>
            <ac:spMk id="8" creationId="{22DD568A-433E-C9F3-95B3-999AA1D8841A}"/>
          </ac:spMkLst>
        </pc:spChg>
        <pc:spChg chg="add mod">
          <ac:chgData name="Chaturvedi, Utkarsh [JACSG]" userId="34a70f5d-f841-4416-817a-6b3ddec46984" providerId="ADAL" clId="{9FEEF4F0-334E-4D6C-A4FC-B0FACF41ED3C}" dt="2025-07-19T02:36:41.901" v="4632" actId="1076"/>
          <ac:spMkLst>
            <pc:docMk/>
            <pc:sldMk cId="602001649" sldId="262"/>
            <ac:spMk id="9" creationId="{388BE3A8-87AB-CC09-ECE0-60431B8B580B}"/>
          </ac:spMkLst>
        </pc:spChg>
        <pc:spChg chg="mod">
          <ac:chgData name="Chaturvedi, Utkarsh [JACSG]" userId="34a70f5d-f841-4416-817a-6b3ddec46984" providerId="ADAL" clId="{9FEEF4F0-334E-4D6C-A4FC-B0FACF41ED3C}" dt="2025-07-20T09:30:43.326" v="7446" actId="113"/>
          <ac:spMkLst>
            <pc:docMk/>
            <pc:sldMk cId="602001649" sldId="262"/>
            <ac:spMk id="37" creationId="{3AFB0A00-A919-71A3-3691-5CED4EBDD6EB}"/>
          </ac:spMkLst>
        </pc:spChg>
        <pc:picChg chg="add mod">
          <ac:chgData name="Chaturvedi, Utkarsh [JACSG]" userId="34a70f5d-f841-4416-817a-6b3ddec46984" providerId="ADAL" clId="{9FEEF4F0-334E-4D6C-A4FC-B0FACF41ED3C}" dt="2025-07-19T02:17:52.065" v="3651" actId="1076"/>
          <ac:picMkLst>
            <pc:docMk/>
            <pc:sldMk cId="602001649" sldId="262"/>
            <ac:picMk id="6" creationId="{A706636C-7068-8C9C-DFDA-1509A5EDF91D}"/>
          </ac:picMkLst>
        </pc:picChg>
        <pc:picChg chg="del">
          <ac:chgData name="Chaturvedi, Utkarsh [JACSG]" userId="34a70f5d-f841-4416-817a-6b3ddec46984" providerId="ADAL" clId="{9FEEF4F0-334E-4D6C-A4FC-B0FACF41ED3C}" dt="2025-07-19T02:14:45.356" v="3625" actId="478"/>
          <ac:picMkLst>
            <pc:docMk/>
            <pc:sldMk cId="602001649" sldId="262"/>
            <ac:picMk id="16" creationId="{46D785F4-994F-BB36-EFEF-7DBD078CE2AB}"/>
          </ac:picMkLst>
        </pc:picChg>
        <pc:picChg chg="del">
          <ac:chgData name="Chaturvedi, Utkarsh [JACSG]" userId="34a70f5d-f841-4416-817a-6b3ddec46984" providerId="ADAL" clId="{9FEEF4F0-334E-4D6C-A4FC-B0FACF41ED3C}" dt="2025-07-19T02:14:45.356" v="3625" actId="478"/>
          <ac:picMkLst>
            <pc:docMk/>
            <pc:sldMk cId="602001649" sldId="262"/>
            <ac:picMk id="29" creationId="{6D2668F1-4376-11CC-5501-60A32CEFF445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8T19:28:23.509" v="3068"/>
        <pc:sldMkLst>
          <pc:docMk/>
          <pc:sldMk cId="1939166769" sldId="262"/>
        </pc:sldMkLst>
      </pc:sldChg>
      <pc:sldChg chg="addSp delSp modSp add mod">
        <pc:chgData name="Chaturvedi, Utkarsh [JACSG]" userId="34a70f5d-f841-4416-817a-6b3ddec46984" providerId="ADAL" clId="{9FEEF4F0-334E-4D6C-A4FC-B0FACF41ED3C}" dt="2025-07-19T03:03:28.096" v="5226" actId="14100"/>
        <pc:sldMkLst>
          <pc:docMk/>
          <pc:sldMk cId="271869833" sldId="263"/>
        </pc:sldMkLst>
        <pc:spChg chg="mod ord">
          <ac:chgData name="Chaturvedi, Utkarsh [JACSG]" userId="34a70f5d-f841-4416-817a-6b3ddec46984" providerId="ADAL" clId="{9FEEF4F0-334E-4D6C-A4FC-B0FACF41ED3C}" dt="2025-07-19T02:18:26.663" v="3659" actId="20577"/>
          <ac:spMkLst>
            <pc:docMk/>
            <pc:sldMk cId="271869833" sldId="263"/>
            <ac:spMk id="2" creationId="{CCDD1748-D84B-1E56-6333-748867235F85}"/>
          </ac:spMkLst>
        </pc:spChg>
        <pc:spChg chg="add del mod">
          <ac:chgData name="Chaturvedi, Utkarsh [JACSG]" userId="34a70f5d-f841-4416-817a-6b3ddec46984" providerId="ADAL" clId="{9FEEF4F0-334E-4D6C-A4FC-B0FACF41ED3C}" dt="2025-07-19T02:12:15.894" v="3595"/>
          <ac:spMkLst>
            <pc:docMk/>
            <pc:sldMk cId="271869833" sldId="263"/>
            <ac:spMk id="4" creationId="{3C17D56D-26CB-E1A8-1AB8-A4A4572168DD}"/>
          </ac:spMkLst>
        </pc:spChg>
        <pc:spChg chg="mod or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37" creationId="{A21446E4-6DFF-509A-DF26-FA312ED53135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1" creationId="{3FFBD732-9882-340A-A04C-23CF00BAC7A7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2" creationId="{5B646943-17DF-DDD4-1A38-F7F69C20F07D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3" creationId="{483F0335-B5EB-9CA6-C26F-24DB216D3833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24" creationId="{4243B705-0765-0F99-5468-2EDAFDAF1982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29" creationId="{6D24BC9E-AC6A-42EE-AFD8-B290720B841F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1" creationId="{0990C621-3B8B-4820-8328-D47EF7CE823C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3" creationId="{C1A2385B-1D2A-4E17-84FA-6CB7F0AAE473}"/>
          </ac:spMkLst>
        </pc:spChg>
        <pc:spChg chg="add del">
          <ac:chgData name="Chaturvedi, Utkarsh [JACSG]" userId="34a70f5d-f841-4416-817a-6b3ddec46984" providerId="ADAL" clId="{9FEEF4F0-334E-4D6C-A4FC-B0FACF41ED3C}" dt="2025-07-19T02:12:42.928" v="3603" actId="26606"/>
          <ac:spMkLst>
            <pc:docMk/>
            <pc:sldMk cId="271869833" sldId="263"/>
            <ac:spMk id="135" creationId="{5E791F2F-79DB-4CC0-9FA1-001E3E91E8B7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7" creationId="{9D25F302-27C5-414F-97F8-6EA0A6C028BA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8" creationId="{830A36F8-48C2-4842-A87B-8CE8DF4E7FD2}"/>
          </ac:spMkLst>
        </pc:spChg>
        <pc:spChg chg="add del">
          <ac:chgData name="Chaturvedi, Utkarsh [JACSG]" userId="34a70f5d-f841-4416-817a-6b3ddec46984" providerId="ADAL" clId="{9FEEF4F0-334E-4D6C-A4FC-B0FACF41ED3C}" dt="2025-07-19T02:12:43.928" v="3605" actId="26606"/>
          <ac:spMkLst>
            <pc:docMk/>
            <pc:sldMk cId="271869833" sldId="263"/>
            <ac:spMk id="139" creationId="{7F488E8B-4E1E-4402-8935-D4E6C02615C7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1" creationId="{6D24BC9E-AC6A-42EE-AFD8-B290720B841F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2" creationId="{0990C621-3B8B-4820-8328-D47EF7CE823C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3" creationId="{C1A2385B-1D2A-4E17-84FA-6CB7F0AAE473}"/>
          </ac:spMkLst>
        </pc:spChg>
        <pc:spChg chg="add">
          <ac:chgData name="Chaturvedi, Utkarsh [JACSG]" userId="34a70f5d-f841-4416-817a-6b3ddec46984" providerId="ADAL" clId="{9FEEF4F0-334E-4D6C-A4FC-B0FACF41ED3C}" dt="2025-07-19T02:12:43.928" v="3606" actId="26606"/>
          <ac:spMkLst>
            <pc:docMk/>
            <pc:sldMk cId="271869833" sldId="263"/>
            <ac:spMk id="144" creationId="{5E791F2F-79DB-4CC0-9FA1-001E3E91E8B7}"/>
          </ac:spMkLst>
        </pc:spChg>
        <pc:picChg chg="add mod">
          <ac:chgData name="Chaturvedi, Utkarsh [JACSG]" userId="34a70f5d-f841-4416-817a-6b3ddec46984" providerId="ADAL" clId="{9FEEF4F0-334E-4D6C-A4FC-B0FACF41ED3C}" dt="2025-07-19T03:03:18.914" v="5224" actId="1076"/>
          <ac:picMkLst>
            <pc:docMk/>
            <pc:sldMk cId="271869833" sldId="263"/>
            <ac:picMk id="6" creationId="{84F7C11D-F167-30DF-17B3-011560535D5F}"/>
          </ac:picMkLst>
        </pc:picChg>
        <pc:picChg chg="add mod">
          <ac:chgData name="Chaturvedi, Utkarsh [JACSG]" userId="34a70f5d-f841-4416-817a-6b3ddec46984" providerId="ADAL" clId="{9FEEF4F0-334E-4D6C-A4FC-B0FACF41ED3C}" dt="2025-07-19T03:03:28.096" v="5226" actId="14100"/>
          <ac:picMkLst>
            <pc:docMk/>
            <pc:sldMk cId="271869833" sldId="263"/>
            <ac:picMk id="8" creationId="{5EEEFA11-A574-0CF9-DFCD-051D57B9A51E}"/>
          </ac:picMkLst>
        </pc:picChg>
        <pc:picChg chg="del">
          <ac:chgData name="Chaturvedi, Utkarsh [JACSG]" userId="34a70f5d-f841-4416-817a-6b3ddec46984" providerId="ADAL" clId="{9FEEF4F0-334E-4D6C-A4FC-B0FACF41ED3C}" dt="2025-07-19T02:12:14.977" v="3594" actId="478"/>
          <ac:picMkLst>
            <pc:docMk/>
            <pc:sldMk cId="271869833" sldId="263"/>
            <ac:picMk id="16" creationId="{620349E6-B1B2-A7B0-8E55-6A7814A51741}"/>
          </ac:picMkLst>
        </pc:picChg>
        <pc:picChg chg="del mod ord">
          <ac:chgData name="Chaturvedi, Utkarsh [JACSG]" userId="34a70f5d-f841-4416-817a-6b3ddec46984" providerId="ADAL" clId="{9FEEF4F0-334E-4D6C-A4FC-B0FACF41ED3C}" dt="2025-07-19T03:02:48.020" v="5215" actId="478"/>
          <ac:picMkLst>
            <pc:docMk/>
            <pc:sldMk cId="271869833" sldId="263"/>
            <ac:picMk id="29" creationId="{E00EDCBF-1BFB-908C-1FD4-245CD42A8C9A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9T01:44:58.509" v="3532"/>
        <pc:sldMkLst>
          <pc:docMk/>
          <pc:sldMk cId="2565910896" sldId="263"/>
        </pc:sldMkLst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1" creationId="{38FB41E2-B663-548B-BDC8-F71C2D47810A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2" creationId="{3AE32D48-DB82-7E0A-7C82-0D6065F693F4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3" creationId="{697FBCD7-CC6D-606E-9032-9FEE97A3BDDA}"/>
          </ac:spMkLst>
        </pc:spChg>
        <pc:spChg chg="add del">
          <ac:chgData name="Chaturvedi, Utkarsh [JACSG]" userId="34a70f5d-f841-4416-817a-6b3ddec46984" providerId="ADAL" clId="{9FEEF4F0-334E-4D6C-A4FC-B0FACF41ED3C}" dt="2025-07-19T01:44:58.509" v="3532"/>
          <ac:spMkLst>
            <pc:docMk/>
            <pc:sldMk cId="2565910896" sldId="263"/>
            <ac:spMk id="124" creationId="{AF85A231-E31C-0688-A86B-E321AA522D4B}"/>
          </ac:spMkLst>
        </pc:spChg>
      </pc:sldChg>
      <pc:sldChg chg="addSp delSp add del mod ord">
        <pc:chgData name="Chaturvedi, Utkarsh [JACSG]" userId="34a70f5d-f841-4416-817a-6b3ddec46984" providerId="ADAL" clId="{9FEEF4F0-334E-4D6C-A4FC-B0FACF41ED3C}" dt="2025-07-19T02:41:12.480" v="5020" actId="47"/>
        <pc:sldMkLst>
          <pc:docMk/>
          <pc:sldMk cId="99675417" sldId="264"/>
        </pc:sldMkLst>
        <pc:picChg chg="add del">
          <ac:chgData name="Chaturvedi, Utkarsh [JACSG]" userId="34a70f5d-f841-4416-817a-6b3ddec46984" providerId="ADAL" clId="{9FEEF4F0-334E-4D6C-A4FC-B0FACF41ED3C}" dt="2025-07-19T02:14:41.574" v="3623" actId="478"/>
          <ac:picMkLst>
            <pc:docMk/>
            <pc:sldMk cId="99675417" sldId="264"/>
            <ac:picMk id="29" creationId="{747A7B4A-92A3-2B5F-174C-B7EBCD64837B}"/>
          </ac:picMkLst>
        </pc:picChg>
      </pc:sldChg>
      <pc:sldChg chg="addSp delSp add del setBg delDesignElem">
        <pc:chgData name="Chaturvedi, Utkarsh [JACSG]" userId="34a70f5d-f841-4416-817a-6b3ddec46984" providerId="ADAL" clId="{9FEEF4F0-334E-4D6C-A4FC-B0FACF41ED3C}" dt="2025-07-19T02:14:33.456" v="3619"/>
        <pc:sldMkLst>
          <pc:docMk/>
          <pc:sldMk cId="739072116" sldId="264"/>
        </pc:sldMkLst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1" creationId="{F50A7952-8ABC-310A-E255-8E22B97C2DF6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2" creationId="{6363E0CA-2552-46AB-08CB-8E7979D80486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3" creationId="{02EEC11F-D594-20D3-F104-D9E101E85803}"/>
          </ac:spMkLst>
        </pc:spChg>
        <pc:spChg chg="add del">
          <ac:chgData name="Chaturvedi, Utkarsh [JACSG]" userId="34a70f5d-f841-4416-817a-6b3ddec46984" providerId="ADAL" clId="{9FEEF4F0-334E-4D6C-A4FC-B0FACF41ED3C}" dt="2025-07-19T02:14:33.456" v="3619"/>
          <ac:spMkLst>
            <pc:docMk/>
            <pc:sldMk cId="739072116" sldId="264"/>
            <ac:spMk id="144" creationId="{73AE8D3F-9F8C-E31A-DD10-B4C52F12EEC7}"/>
          </ac:spMkLst>
        </pc:spChg>
      </pc:sldChg>
      <pc:sldChg chg="addSp delSp add del setBg delDesignElem">
        <pc:chgData name="Chaturvedi, Utkarsh [JACSG]" userId="34a70f5d-f841-4416-817a-6b3ddec46984" providerId="ADAL" clId="{9FEEF4F0-334E-4D6C-A4FC-B0FACF41ED3C}" dt="2025-07-19T02:44:48.015" v="5023"/>
        <pc:sldMkLst>
          <pc:docMk/>
          <pc:sldMk cId="1036095207" sldId="264"/>
        </pc:sldMkLst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1" creationId="{857EDF4C-8F21-8312-76E0-9ECD6F1170D6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2" creationId="{FCB8665F-D74C-83A4-D131-935302215F59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3" creationId="{D41A0E64-32EA-350E-5F53-22FD1AB0EEF3}"/>
          </ac:spMkLst>
        </pc:spChg>
        <pc:spChg chg="add del">
          <ac:chgData name="Chaturvedi, Utkarsh [JACSG]" userId="34a70f5d-f841-4416-817a-6b3ddec46984" providerId="ADAL" clId="{9FEEF4F0-334E-4D6C-A4FC-B0FACF41ED3C}" dt="2025-07-19T02:44:48.015" v="5023"/>
          <ac:spMkLst>
            <pc:docMk/>
            <pc:sldMk cId="1036095207" sldId="264"/>
            <ac:spMk id="124" creationId="{8772C5E6-35D1-5382-299A-FFD8BDBC5C39}"/>
          </ac:spMkLst>
        </pc:spChg>
      </pc:sldChg>
      <pc:sldChg chg="addSp delSp modSp add mod">
        <pc:chgData name="Chaturvedi, Utkarsh [JACSG]" userId="34a70f5d-f841-4416-817a-6b3ddec46984" providerId="ADAL" clId="{9FEEF4F0-334E-4D6C-A4FC-B0FACF41ED3C}" dt="2025-07-20T09:32:39.820" v="7594" actId="20577"/>
        <pc:sldMkLst>
          <pc:docMk/>
          <pc:sldMk cId="1832166741" sldId="264"/>
        </pc:sldMkLst>
        <pc:spChg chg="mod">
          <ac:chgData name="Chaturvedi, Utkarsh [JACSG]" userId="34a70f5d-f841-4416-817a-6b3ddec46984" providerId="ADAL" clId="{9FEEF4F0-334E-4D6C-A4FC-B0FACF41ED3C}" dt="2025-07-20T09:31:52.762" v="7513" actId="20577"/>
          <ac:spMkLst>
            <pc:docMk/>
            <pc:sldMk cId="1832166741" sldId="264"/>
            <ac:spMk id="2" creationId="{9327D29C-1A33-D1B6-AF00-B28CF719BEF7}"/>
          </ac:spMkLst>
        </pc:spChg>
        <pc:spChg chg="mod ord">
          <ac:chgData name="Chaturvedi, Utkarsh [JACSG]" userId="34a70f5d-f841-4416-817a-6b3ddec46984" providerId="ADAL" clId="{9FEEF4F0-334E-4D6C-A4FC-B0FACF41ED3C}" dt="2025-07-19T04:06:27.398" v="6733" actId="1076"/>
          <ac:spMkLst>
            <pc:docMk/>
            <pc:sldMk cId="1832166741" sldId="264"/>
            <ac:spMk id="7" creationId="{B631A180-2971-4E16-0BE6-EC91F76725B8}"/>
          </ac:spMkLst>
        </pc:spChg>
        <pc:spChg chg="del">
          <ac:chgData name="Chaturvedi, Utkarsh [JACSG]" userId="34a70f5d-f841-4416-817a-6b3ddec46984" providerId="ADAL" clId="{9FEEF4F0-334E-4D6C-A4FC-B0FACF41ED3C}" dt="2025-07-19T03:48:24.278" v="5228" actId="478"/>
          <ac:spMkLst>
            <pc:docMk/>
            <pc:sldMk cId="1832166741" sldId="264"/>
            <ac:spMk id="8" creationId="{A411455C-F7C7-45DD-61AF-9556849F7843}"/>
          </ac:spMkLst>
        </pc:spChg>
        <pc:spChg chg="del">
          <ac:chgData name="Chaturvedi, Utkarsh [JACSG]" userId="34a70f5d-f841-4416-817a-6b3ddec46984" providerId="ADAL" clId="{9FEEF4F0-334E-4D6C-A4FC-B0FACF41ED3C}" dt="2025-07-19T02:45:39.664" v="5151" actId="478"/>
          <ac:spMkLst>
            <pc:docMk/>
            <pc:sldMk cId="1832166741" sldId="264"/>
            <ac:spMk id="9" creationId="{4C7A7C9D-262C-290B-936E-A49214EEA6BC}"/>
          </ac:spMkLst>
        </pc:spChg>
        <pc:spChg chg="add mod">
          <ac:chgData name="Chaturvedi, Utkarsh [JACSG]" userId="34a70f5d-f841-4416-817a-6b3ddec46984" providerId="ADAL" clId="{9FEEF4F0-334E-4D6C-A4FC-B0FACF41ED3C}" dt="2025-07-19T04:06:40.456" v="6739" actId="1035"/>
          <ac:spMkLst>
            <pc:docMk/>
            <pc:sldMk cId="1832166741" sldId="264"/>
            <ac:spMk id="15" creationId="{A0F355A7-4B18-BF22-7229-CB2ECDB6CFF3}"/>
          </ac:spMkLst>
        </pc:spChg>
        <pc:spChg chg="mod">
          <ac:chgData name="Chaturvedi, Utkarsh [JACSG]" userId="34a70f5d-f841-4416-817a-6b3ddec46984" providerId="ADAL" clId="{9FEEF4F0-334E-4D6C-A4FC-B0FACF41ED3C}" dt="2025-07-20T09:32:39.820" v="7594" actId="20577"/>
          <ac:spMkLst>
            <pc:docMk/>
            <pc:sldMk cId="1832166741" sldId="264"/>
            <ac:spMk id="37" creationId="{029E7BCA-DB05-800D-8C1C-E3116E98DD87}"/>
          </ac:spMkLst>
        </pc:spChg>
        <pc:picChg chg="add mod ord">
          <ac:chgData name="Chaturvedi, Utkarsh [JACSG]" userId="34a70f5d-f841-4416-817a-6b3ddec46984" providerId="ADAL" clId="{9FEEF4F0-334E-4D6C-A4FC-B0FACF41ED3C}" dt="2025-07-19T04:06:24.090" v="6732" actId="14100"/>
          <ac:picMkLst>
            <pc:docMk/>
            <pc:sldMk cId="1832166741" sldId="264"/>
            <ac:picMk id="4" creationId="{693F72CC-6E97-4E7F-6A47-89491E8B5AFC}"/>
          </ac:picMkLst>
        </pc:picChg>
        <pc:picChg chg="del">
          <ac:chgData name="Chaturvedi, Utkarsh [JACSG]" userId="34a70f5d-f841-4416-817a-6b3ddec46984" providerId="ADAL" clId="{9FEEF4F0-334E-4D6C-A4FC-B0FACF41ED3C}" dt="2025-07-19T03:48:21.045" v="5227" actId="478"/>
          <ac:picMkLst>
            <pc:docMk/>
            <pc:sldMk cId="1832166741" sldId="264"/>
            <ac:picMk id="6" creationId="{AAAAA474-D74A-8FEA-721C-6E11BD56122A}"/>
          </ac:picMkLst>
        </pc:picChg>
        <pc:picChg chg="add mod">
          <ac:chgData name="Chaturvedi, Utkarsh [JACSG]" userId="34a70f5d-f841-4416-817a-6b3ddec46984" providerId="ADAL" clId="{9FEEF4F0-334E-4D6C-A4FC-B0FACF41ED3C}" dt="2025-07-19T03:57:43.239" v="5933" actId="14100"/>
          <ac:picMkLst>
            <pc:docMk/>
            <pc:sldMk cId="1832166741" sldId="264"/>
            <ac:picMk id="10" creationId="{8037503C-7661-D312-1BC5-7AA03D780022}"/>
          </ac:picMkLst>
        </pc:picChg>
        <pc:picChg chg="add mod">
          <ac:chgData name="Chaturvedi, Utkarsh [JACSG]" userId="34a70f5d-f841-4416-817a-6b3ddec46984" providerId="ADAL" clId="{9FEEF4F0-334E-4D6C-A4FC-B0FACF41ED3C}" dt="2025-07-19T03:57:45.627" v="5934" actId="1076"/>
          <ac:picMkLst>
            <pc:docMk/>
            <pc:sldMk cId="1832166741" sldId="264"/>
            <ac:picMk id="12" creationId="{3F15CA0C-BAC9-B36E-EFEB-84BFD821AFBA}"/>
          </ac:picMkLst>
        </pc:picChg>
        <pc:picChg chg="add mod">
          <ac:chgData name="Chaturvedi, Utkarsh [JACSG]" userId="34a70f5d-f841-4416-817a-6b3ddec46984" providerId="ADAL" clId="{9FEEF4F0-334E-4D6C-A4FC-B0FACF41ED3C}" dt="2025-07-19T04:06:33.609" v="6735" actId="14100"/>
          <ac:picMkLst>
            <pc:docMk/>
            <pc:sldMk cId="1832166741" sldId="264"/>
            <ac:picMk id="14" creationId="{7613B59C-EADF-BF87-BCE6-D2497203F36A}"/>
          </ac:picMkLst>
        </pc:picChg>
      </pc:sldChg>
      <pc:sldChg chg="add del">
        <pc:chgData name="Chaturvedi, Utkarsh [JACSG]" userId="34a70f5d-f841-4416-817a-6b3ddec46984" providerId="ADAL" clId="{9FEEF4F0-334E-4D6C-A4FC-B0FACF41ED3C}" dt="2025-07-19T03:58:49.126" v="5952"/>
        <pc:sldMkLst>
          <pc:docMk/>
          <pc:sldMk cId="526961885" sldId="265"/>
        </pc:sldMkLst>
      </pc:sldChg>
      <pc:sldChg chg="modSp add mod">
        <pc:chgData name="Chaturvedi, Utkarsh [JACSG]" userId="34a70f5d-f841-4416-817a-6b3ddec46984" providerId="ADAL" clId="{9FEEF4F0-334E-4D6C-A4FC-B0FACF41ED3C}" dt="2025-07-20T09:34:59.332" v="7702" actId="113"/>
        <pc:sldMkLst>
          <pc:docMk/>
          <pc:sldMk cId="2558637319" sldId="265"/>
        </pc:sldMkLst>
        <pc:spChg chg="mod">
          <ac:chgData name="Chaturvedi, Utkarsh [JACSG]" userId="34a70f5d-f841-4416-817a-6b3ddec46984" providerId="ADAL" clId="{9FEEF4F0-334E-4D6C-A4FC-B0FACF41ED3C}" dt="2025-07-19T03:58:58.476" v="5989" actId="20577"/>
          <ac:spMkLst>
            <pc:docMk/>
            <pc:sldMk cId="2558637319" sldId="265"/>
            <ac:spMk id="2" creationId="{B8A8F1B2-1B17-D6DF-66CA-CCD21C24983C}"/>
          </ac:spMkLst>
        </pc:spChg>
        <pc:spChg chg="mod">
          <ac:chgData name="Chaturvedi, Utkarsh [JACSG]" userId="34a70f5d-f841-4416-817a-6b3ddec46984" providerId="ADAL" clId="{9FEEF4F0-334E-4D6C-A4FC-B0FACF41ED3C}" dt="2025-07-20T09:34:59.332" v="7702" actId="113"/>
          <ac:spMkLst>
            <pc:docMk/>
            <pc:sldMk cId="2558637319" sldId="265"/>
            <ac:spMk id="3" creationId="{8631786B-35FA-3AAA-EF51-D1464935CF1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339449-DC42-437A-9F96-AF38A114BEA6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A7179-0AC3-42E6-9A1A-D954CF604AF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01128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2A505-3055-5822-0609-9BA9F9EF3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93CED2-BAF7-B19F-48ED-08091BB79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18B82-2CC2-06B7-B1A5-86F5B008F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1E6A2-B405-5902-9D94-BE933862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FA51D-EE25-02D9-4889-99CC5475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6977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E325-0A1C-00CD-1799-803A2FA8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AFE71-876F-F5C7-6BAE-F976D74AB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335F2-C2AD-D601-6FB3-6EBB2A4C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3506D-F9C4-FA02-7FEA-28ACC31E2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E81A8-1C3B-9574-8B51-05EDF1A6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57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4131C6-C8C9-63D0-79FC-A5514E4C58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1B00E-A9FE-D1B8-3C8B-D84F48A2F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5EE7C-7C31-7412-3758-C664308E9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DB718-03EB-A558-636B-807258A6E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6614E-DB47-98BC-C5ED-B055A7F79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9783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12AC-9B5D-7819-EE22-A212A6467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4FF81-67FA-683D-3053-44465999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04FA-4CE7-8428-A619-41B6C1CD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E4C0-AEEF-6E3F-4580-A6CD89F1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3A5EB-94B4-995B-3554-0056ECA3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4629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68F9-F384-15E8-1957-0D84AE4B3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F1829-ECAD-3873-EB90-50E31CA5E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54A91-0CFA-08F3-D7DA-19CEA6616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5A645-2DBC-02EF-E6E4-0CF2A809D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62BD8-8091-778A-1BE0-EE2C5D01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643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3F11E-4B3C-E2BA-49DE-91449890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68702-33FB-4EBF-ADDC-E0AE1F28E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D2226-C0D2-E57F-1AD1-B884B78F0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3AD78-7D80-7DC6-0BF9-A0A865624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6F47E-28A2-F054-4308-2704DC19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5D26-0B4A-D00A-A787-4E1BF5EF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88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FED43-F515-755D-BDFC-6C12A0F4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BC685-213D-6A41-817B-EB2D1A654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35B95-31A4-0EA5-D313-00CC021AD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22509-8965-3D72-B252-FA8FF6AC0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85D2B-A392-A744-BA5A-FED4CA730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C260F-41BE-DA38-E77C-4004EFF03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50D84C-765E-D918-A935-EBF365A80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CD315-C0F9-AF40-64B4-33DAB29EB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2762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DD3EB-B979-75D5-C9AB-901CCAF3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9F049-EE4C-A9EF-BC24-72F6F6AA4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B7137-6461-68F0-5232-FEDE1C32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72F46-219D-B155-A8ED-6395FC7E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7933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3A10A6-1D2F-30A1-6798-37196D40F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3424F-F305-DD52-3092-8A8B6235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FD3FB-C32F-5031-A2FC-7B497C5F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954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F159-21CE-9AB7-8DDD-B747E27A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8F1D6-ED9C-F94F-84CA-224FCBCB3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5FD28-6B2C-A894-D74B-FC569FB6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0597C-B974-73E9-DE9A-A56EE6E5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0D7C97-5206-52E1-5A7B-1101B0FA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9E299-8D61-A600-5F96-232256B1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778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B0B0-2377-9C0E-CFF1-8B193055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AF65F1-E50F-7150-BE5F-1F0CD9464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FE68B-59D4-1312-6894-477517605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2750C-2224-D3A0-53A4-8692FBF0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39CAC-061A-FC6C-D9C9-0BEC9ACB8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EA472-9137-E552-BE07-534278C0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162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47AA86-E5FD-94E9-1C71-B1C3F544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EADF7-0F89-249A-15FC-D2C3AC91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0831D-5FE6-FFDF-DE98-D044E833E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5C7A3-A7FB-4AE5-9362-C7E9E2614E25}" type="datetimeFigureOut">
              <a:rPr lang="en-SG" smtClean="0"/>
              <a:t>20/7/2025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900B8-8FF0-6014-8E7C-4BD7454AF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7F376-510C-8156-FC6A-25B97F03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6E39E-6AC6-43DE-885F-646849A59E4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75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51D-19B2-B58D-1126-8E0E339DF3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Impact on agents post launch of HDB Resale Portal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60C28-AED7-3E5F-65E1-6C13DF101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Utkarsh Chaturvedi</a:t>
            </a:r>
          </a:p>
          <a:p>
            <a:r>
              <a:rPr lang="en-US" dirty="0"/>
              <a:t>(Case Study for </a:t>
            </a:r>
            <a:r>
              <a:rPr lang="en-US" dirty="0" err="1"/>
              <a:t>GovTech</a:t>
            </a:r>
            <a:r>
              <a:rPr lang="en-US" dirty="0"/>
              <a:t>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01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152C-FE81-5628-C01A-534DE0B0B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assumptions for the analysis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ABE-E92F-CA6D-7F83-4336696F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house transaction can have multiple “buyer” and/or “seller” agents</a:t>
            </a:r>
          </a:p>
          <a:p>
            <a:pPr lvl="1"/>
            <a:r>
              <a:rPr lang="en-US" dirty="0"/>
              <a:t>Numbers of transactions in agent data is more than 2x transactions seen in resale data in 2017 </a:t>
            </a:r>
          </a:p>
          <a:p>
            <a:r>
              <a:rPr lang="en-US" dirty="0"/>
              <a:t>Resale values are NOT impacted whether an agent sells the house or not</a:t>
            </a:r>
          </a:p>
          <a:p>
            <a:pPr lvl="1"/>
            <a:r>
              <a:rPr lang="en-US" dirty="0"/>
              <a:t> If house-prices are impacted by agents or vice-versa, impact on agent business could be under-valued or over-valued since the relationship between prices and agent popularity becomes interdependent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88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83F82E-8038-AD21-864C-0E14BB800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6D24BC9E-AC6A-42EE-AFD8-B290720B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2" name="Rectangle 14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107624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D1748-D84B-1E56-6333-748867235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4329321"/>
            <a:ext cx="3657600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Pre and Post Portal Launch Market:</a:t>
            </a:r>
            <a:b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Number of agents have adjusted to increased resale transactions post-Covid but stagnating resale value might start to drive margins downward</a:t>
            </a:r>
            <a:endParaRPr lang="en-US" sz="1800" dirty="0"/>
          </a:p>
        </p:txBody>
      </p:sp>
      <p:pic>
        <p:nvPicPr>
          <p:cNvPr id="6" name="Content Placeholder 5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4F7C11D-F167-30DF-17B3-011560535D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165" y="430878"/>
            <a:ext cx="5028684" cy="3657825"/>
          </a:xfrm>
          <a:prstGeom prst="rect">
            <a:avLst/>
          </a:prstGeom>
        </p:spPr>
      </p:pic>
      <p:sp>
        <p:nvSpPr>
          <p:cNvPr id="143" name="Rectangle 142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80023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143137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21446E4-6DFF-509A-DF26-FA312ED53135}"/>
              </a:ext>
            </a:extLst>
          </p:cNvPr>
          <p:cNvSpPr txBox="1"/>
          <p:nvPr/>
        </p:nvSpPr>
        <p:spPr>
          <a:xfrm>
            <a:off x="5250106" y="4329321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~ 25% increase in number of agents (who successfully made a resale transaction) pre-2020 to 2024-2025 along with an identical increase in # of resale properties</a:t>
            </a:r>
          </a:p>
          <a:p>
            <a:pPr marL="285750" marR="0" lvl="0" indent="-228600" fontAlgn="auto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Resale Portal launch in 2018 correlates with some upward movement of # of agents in early-2018 but a downward trend later from Q4 2018 into 2019. Market appears to have a major role in these swings</a:t>
            </a:r>
          </a:p>
        </p:txBody>
      </p:sp>
      <p:pic>
        <p:nvPicPr>
          <p:cNvPr id="8" name="Picture 7" descr="A graph of blue and red lines&#10;&#10;AI-generated content may be incorrect.">
            <a:extLst>
              <a:ext uri="{FF2B5EF4-FFF2-40B4-BE49-F238E27FC236}">
                <a16:creationId xmlns:a16="http://schemas.microsoft.com/office/drawing/2014/main" id="{5EEEFA11-A574-0CF9-DFCD-051D57B9A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152" y="430878"/>
            <a:ext cx="5028684" cy="36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6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00A948-D9ED-6AB9-7B06-51D6068E1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45457D40-32AF-A8F2-660B-209DCCD5C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1FA10069-A80C-D890-E4F9-2614EBA7E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C75691-7703-A281-0B9A-72EE61FDA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Buyer vs Seller agents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Traditionally, sellers appear to have more agents or use agents more consistently, compared to buyers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611952D-C927-821B-D9DE-47120B990E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D5C0808-B936-A074-6DC0-B0AAA003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AFB0A00-A919-71A3-3691-5CED4EBDD6EB}"/>
              </a:ext>
            </a:extLst>
          </p:cNvPr>
          <p:cNvSpPr txBox="1"/>
          <p:nvPr/>
        </p:nvSpPr>
        <p:spPr>
          <a:xfrm>
            <a:off x="838198" y="2399251"/>
            <a:ext cx="4485742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Pre-Covid, ~1 seller agent would be attached to a resale but only 2 buyer agents would be attached for every 3-4 resales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On the buyer side, we see a downward trend in agents being used after Portal launch with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~10-15%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reduction observed in number of buyer agents per resale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prstClr val="black"/>
                </a:solidFill>
                <a:latin typeface="Aptos" panose="02110004020202020204"/>
              </a:rPr>
              <a:t>At 1% buyer commission*, this would translate to </a:t>
            </a:r>
            <a:r>
              <a:rPr lang="en-US" sz="1500" b="1" dirty="0">
                <a:solidFill>
                  <a:prstClr val="black"/>
                </a:solidFill>
                <a:latin typeface="Aptos" panose="02110004020202020204"/>
              </a:rPr>
              <a:t>~$100-150k/year </a:t>
            </a:r>
            <a:r>
              <a:rPr lang="en-US" sz="1500" dirty="0">
                <a:solidFill>
                  <a:prstClr val="black"/>
                </a:solidFill>
                <a:latin typeface="Aptos" panose="02110004020202020204"/>
              </a:rPr>
              <a:t>impact on agents and savings for buyers (in 2019)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Covid appears to have disrupted any underlying patters, but 2019 trends appear to hold steady till ~2023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b="1" dirty="0">
                <a:solidFill>
                  <a:prstClr val="black"/>
                </a:solidFill>
                <a:latin typeface="Aptos" panose="02110004020202020204"/>
              </a:rPr>
              <a:t>Post 2023, buyer agents appear to be back in demand</a:t>
            </a:r>
            <a:endParaRPr kumimoji="0" lang="en-US" sz="1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graph of blue lines&#10;&#10;AI-generated content may be incorrect.">
            <a:extLst>
              <a:ext uri="{FF2B5EF4-FFF2-40B4-BE49-F238E27FC236}">
                <a16:creationId xmlns:a16="http://schemas.microsoft.com/office/drawing/2014/main" id="{A706636C-7068-8C9C-DFDA-1509A5EDF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798" y="978408"/>
            <a:ext cx="5939793" cy="416823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DA939E3-909A-4A16-4F22-E683592B9935}"/>
              </a:ext>
            </a:extLst>
          </p:cNvPr>
          <p:cNvSpPr/>
          <p:nvPr/>
        </p:nvSpPr>
        <p:spPr>
          <a:xfrm rot="218137">
            <a:off x="6462280" y="3597994"/>
            <a:ext cx="1999170" cy="982160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D568A-433E-C9F3-95B3-999AA1D8841A}"/>
              </a:ext>
            </a:extLst>
          </p:cNvPr>
          <p:cNvSpPr txBox="1"/>
          <p:nvPr/>
        </p:nvSpPr>
        <p:spPr>
          <a:xfrm>
            <a:off x="6276963" y="5290358"/>
            <a:ext cx="54578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Peaks in number of agents/resale correlate to seasonal downturns in demands </a:t>
            </a:r>
            <a:endParaRPr lang="en-SG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8BE3A8-87AB-CC09-ECE0-60431B8B580B}"/>
              </a:ext>
            </a:extLst>
          </p:cNvPr>
          <p:cNvSpPr txBox="1"/>
          <p:nvPr/>
        </p:nvSpPr>
        <p:spPr>
          <a:xfrm>
            <a:off x="409573" y="5929489"/>
            <a:ext cx="52657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700" dirty="0"/>
              <a:t>* https://www.propertyguru.com.sg/property-guides/property-owners-dilemma-how-much-should-i-pay-my-estate-agent-9798</a:t>
            </a:r>
          </a:p>
        </p:txBody>
      </p:sp>
    </p:spTree>
    <p:extLst>
      <p:ext uri="{BB962C8B-B14F-4D97-AF65-F5344CB8AC3E}">
        <p14:creationId xmlns:p14="http://schemas.microsoft.com/office/powerpoint/2010/main" val="60200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5C8D75-CDC8-B1DC-4471-24C94BFBC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1" name="Rectangle 120">
            <a:extLst>
              <a:ext uri="{FF2B5EF4-FFF2-40B4-BE49-F238E27FC236}">
                <a16:creationId xmlns:a16="http://schemas.microsoft.com/office/drawing/2014/main" id="{EF0BC3D9-1B11-96DC-5174-D43E15002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122" name="Rectangle 121">
            <a:extLst>
              <a:ext uri="{FF2B5EF4-FFF2-40B4-BE49-F238E27FC236}">
                <a16:creationId xmlns:a16="http://schemas.microsoft.com/office/drawing/2014/main" id="{DE3320E2-9C5B-157F-5EE4-EA197D71C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3" y="633619"/>
            <a:ext cx="5457817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27D29C-1A33-D1B6-AF00-B28CF719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978408"/>
            <a:ext cx="460705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dirty="0"/>
              <a:t>Portal impact depends on </a:t>
            </a:r>
            <a: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towns </a:t>
            </a:r>
            <a:br>
              <a:rPr lang="en-US" sz="1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Popularity and demand in towns might impact people’s willingness to use agents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5460C5E-1F3D-7719-4F7C-67E4AED1B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8FDF991-A60F-098F-D764-C2C22FC41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4446484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9E7BCA-DB05-800D-8C1C-E3116E98DD87}"/>
              </a:ext>
            </a:extLst>
          </p:cNvPr>
          <p:cNvSpPr txBox="1"/>
          <p:nvPr/>
        </p:nvSpPr>
        <p:spPr>
          <a:xfrm>
            <a:off x="838198" y="2399251"/>
            <a:ext cx="448574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Choa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Chu Kang, Bishan: Pre-Covid, </a:t>
            </a:r>
            <a:r>
              <a:rPr kumimoji="0" lang="en-US" sz="1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an increasing gap between buyer and seller agents 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 widened separation from 2017-19. </a:t>
            </a:r>
            <a:r>
              <a:rPr lang="en-US" sz="1500" dirty="0">
                <a:solidFill>
                  <a:prstClr val="black"/>
                </a:solidFill>
                <a:latin typeface="Aptos" panose="02110004020202020204"/>
              </a:rPr>
              <a:t>Gap has eroded after 2023 through (higher demand maybe due to new construction/development etc.) 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500" dirty="0">
                <a:solidFill>
                  <a:prstClr val="black"/>
                </a:solidFill>
                <a:latin typeface="Aptos" panose="02110004020202020204"/>
              </a:rPr>
              <a:t>Tampines, Yishun: Some towns appear to exhibit almost no impact in seller or buyer agent difference. They show reduced # total agents/transaction in 2019 but since both buyer and seller agents reduce, it is difficult to isolate the impact of Portal launch vs. market</a:t>
            </a:r>
          </a:p>
        </p:txBody>
      </p:sp>
      <p:pic>
        <p:nvPicPr>
          <p:cNvPr id="4" name="Picture 3" descr="A graph of blue lines&#10;&#10;AI-generated content may be incorrect.">
            <a:extLst>
              <a:ext uri="{FF2B5EF4-FFF2-40B4-BE49-F238E27FC236}">
                <a16:creationId xmlns:a16="http://schemas.microsoft.com/office/drawing/2014/main" id="{693F72CC-6E97-4E7F-6A47-89491E8B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33" y="879259"/>
            <a:ext cx="2880000" cy="225459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631A180-2971-4E16-0BE6-EC91F76725B8}"/>
              </a:ext>
            </a:extLst>
          </p:cNvPr>
          <p:cNvSpPr/>
          <p:nvPr/>
        </p:nvSpPr>
        <p:spPr>
          <a:xfrm rot="218137">
            <a:off x="6028208" y="2366662"/>
            <a:ext cx="1312620" cy="429744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" name="Picture 9" descr="A graph of a graph&#10;&#10;AI-generated content may be incorrect.">
            <a:extLst>
              <a:ext uri="{FF2B5EF4-FFF2-40B4-BE49-F238E27FC236}">
                <a16:creationId xmlns:a16="http://schemas.microsoft.com/office/drawing/2014/main" id="{8037503C-7661-D312-1BC5-7AA03D780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398" y="3517356"/>
            <a:ext cx="2880000" cy="2160000"/>
          </a:xfrm>
          <a:prstGeom prst="rect">
            <a:avLst/>
          </a:prstGeom>
        </p:spPr>
      </p:pic>
      <p:pic>
        <p:nvPicPr>
          <p:cNvPr id="12" name="Picture 11" descr="A graph of blue lines&#10;&#10;AI-generated content may be incorrect.">
            <a:extLst>
              <a:ext uri="{FF2B5EF4-FFF2-40B4-BE49-F238E27FC236}">
                <a16:creationId xmlns:a16="http://schemas.microsoft.com/office/drawing/2014/main" id="{3F15CA0C-BAC9-B36E-EFEB-84BFD821AF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113" y="3517356"/>
            <a:ext cx="3259171" cy="2160000"/>
          </a:xfrm>
          <a:prstGeom prst="rect">
            <a:avLst/>
          </a:prstGeom>
        </p:spPr>
      </p:pic>
      <p:pic>
        <p:nvPicPr>
          <p:cNvPr id="14" name="Picture 13" descr="A graph of blue and white lines&#10;&#10;AI-generated content may be incorrect.">
            <a:extLst>
              <a:ext uri="{FF2B5EF4-FFF2-40B4-BE49-F238E27FC236}">
                <a16:creationId xmlns:a16="http://schemas.microsoft.com/office/drawing/2014/main" id="{7613B59C-EADF-BF87-BCE6-D2497203F3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427" y="978408"/>
            <a:ext cx="2880000" cy="2155448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0F355A7-4B18-BF22-7229-CB2ECDB6CFF3}"/>
              </a:ext>
            </a:extLst>
          </p:cNvPr>
          <p:cNvSpPr/>
          <p:nvPr/>
        </p:nvSpPr>
        <p:spPr>
          <a:xfrm rot="218137">
            <a:off x="8908206" y="2498041"/>
            <a:ext cx="1312620" cy="429744"/>
          </a:xfrm>
          <a:prstGeom prst="ellipse">
            <a:avLst/>
          </a:prstGeom>
          <a:noFill/>
          <a:ln w="952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SG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216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9370-20BE-C8DA-D5AC-A26D62F0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F1B2-1B17-D6DF-66CA-CCD21C2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Next Steps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786B-35FA-3AAA-EF51-D1464935C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impact of Portal Launch might have been felt on the buyer’s willingness for an agent</a:t>
            </a:r>
            <a:r>
              <a:rPr lang="en-US" dirty="0"/>
              <a:t>, but no discernable difference is observed on seller’s willingness to hire an agent </a:t>
            </a:r>
          </a:p>
          <a:p>
            <a:r>
              <a:rPr lang="en-US" b="1" dirty="0"/>
              <a:t>Covid appears to be the big disruptor</a:t>
            </a:r>
            <a:r>
              <a:rPr lang="en-US" dirty="0"/>
              <a:t>, resetting people’s expectations and changing </a:t>
            </a:r>
            <a:r>
              <a:rPr lang="en-US" dirty="0" err="1"/>
              <a:t>behaviour</a:t>
            </a:r>
            <a:endParaRPr lang="en-US" dirty="0"/>
          </a:p>
          <a:p>
            <a:r>
              <a:rPr lang="en-US" dirty="0"/>
              <a:t>Willingness to hire an agent by a buyer is also dependent on popularity of the area due to new developments, constructions etc. and on a long-term basis, it become critical to control for these factors before trying to discern the impact of the Portal </a:t>
            </a:r>
          </a:p>
          <a:p>
            <a:r>
              <a:rPr lang="en-US" b="1" dirty="0"/>
              <a:t>Impact of Portal launch could be qualitative in nature </a:t>
            </a:r>
            <a:r>
              <a:rPr lang="en-US" dirty="0"/>
              <a:t>along with quantitative, and surveys are needed to understand when/how people use the Portal – </a:t>
            </a:r>
          </a:p>
          <a:p>
            <a:pPr lvl="1"/>
            <a:r>
              <a:rPr lang="en-US" dirty="0"/>
              <a:t>More data might increase both buyer and seller confidence in prices, and could help spur further resale transactions</a:t>
            </a:r>
          </a:p>
          <a:p>
            <a:pPr lvl="1"/>
            <a:r>
              <a:rPr lang="en-US" dirty="0"/>
              <a:t>The portal could track whether buyers and/or sellers completed the transaction without an agent, thus providing more granular data on portal success</a:t>
            </a:r>
          </a:p>
        </p:txBody>
      </p:sp>
    </p:spTree>
    <p:extLst>
      <p:ext uri="{BB962C8B-B14F-4D97-AF65-F5344CB8AC3E}">
        <p14:creationId xmlns:p14="http://schemas.microsoft.com/office/powerpoint/2010/main" val="2558637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624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Impact on agents post launch of HDB Resale Portal</vt:lpstr>
      <vt:lpstr>Some assumptions for the analysis</vt:lpstr>
      <vt:lpstr>Pre and Post Portal Launch Market: Number of agents have adjusted to increased resale transactions post-Covid but stagnating resale value might start to drive margins downward</vt:lpstr>
      <vt:lpstr>Buyer vs Seller agents Traditionally, sellers appear to have more agents or use agents more consistently, compared to buyers</vt:lpstr>
      <vt:lpstr>Portal impact depends on towns  Popularity and demand in towns might impact people’s willingness to use agents</vt:lpstr>
      <vt:lpstr>Conclusions and Next Steps</vt:lpstr>
    </vt:vector>
  </TitlesOfParts>
  <Company>JNJ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Chaturvedi, Utkarsh [JACSG]</dc:creator>
  <cp:lastModifiedBy>Chaturvedi, Utkarsh [JACSG]</cp:lastModifiedBy>
  <cp:revision>1</cp:revision>
  <dcterms:created xsi:type="dcterms:W3CDTF">2025-07-18T17:26:00Z</dcterms:created>
  <dcterms:modified xsi:type="dcterms:W3CDTF">2025-07-20T09:35:01Z</dcterms:modified>
</cp:coreProperties>
</file>