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turvedi, Utkarsh [JACSG]" userId="34a70f5d-f841-4416-817a-6b3ddec46984" providerId="ADAL" clId="{F80B05DE-9FA8-4F21-A0A3-5D3981AF1866}"/>
    <pc:docChg chg="undo custSel addSld delSld modSld">
      <pc:chgData name="Chaturvedi, Utkarsh [JACSG]" userId="34a70f5d-f841-4416-817a-6b3ddec46984" providerId="ADAL" clId="{F80B05DE-9FA8-4F21-A0A3-5D3981AF1866}" dt="2025-07-20T09:37:13.831" v="3326" actId="20577"/>
      <pc:docMkLst>
        <pc:docMk/>
      </pc:docMkLst>
      <pc:sldChg chg="modSp mod">
        <pc:chgData name="Chaturvedi, Utkarsh [JACSG]" userId="34a70f5d-f841-4416-817a-6b3ddec46984" providerId="ADAL" clId="{F80B05DE-9FA8-4F21-A0A3-5D3981AF1866}" dt="2025-07-20T02:36:01.311" v="47" actId="20577"/>
        <pc:sldMkLst>
          <pc:docMk/>
          <pc:sldMk cId="2340147841" sldId="256"/>
        </pc:sldMkLst>
        <pc:spChg chg="mod">
          <ac:chgData name="Chaturvedi, Utkarsh [JACSG]" userId="34a70f5d-f841-4416-817a-6b3ddec46984" providerId="ADAL" clId="{F80B05DE-9FA8-4F21-A0A3-5D3981AF1866}" dt="2025-07-20T02:36:01.311" v="47" actId="20577"/>
          <ac:spMkLst>
            <pc:docMk/>
            <pc:sldMk cId="2340147841" sldId="256"/>
            <ac:spMk id="2" creationId="{689DB51D-19B2-B58D-1126-8E0E339DF3DB}"/>
          </ac:spMkLst>
        </pc:spChg>
      </pc:sldChg>
      <pc:sldChg chg="modSp mod">
        <pc:chgData name="Chaturvedi, Utkarsh [JACSG]" userId="34a70f5d-f841-4416-817a-6b3ddec46984" providerId="ADAL" clId="{F80B05DE-9FA8-4F21-A0A3-5D3981AF1866}" dt="2025-07-20T06:49:20.952" v="3264" actId="20577"/>
        <pc:sldMkLst>
          <pc:docMk/>
          <pc:sldMk cId="4054788476" sldId="257"/>
        </pc:sldMkLst>
        <pc:spChg chg="mod">
          <ac:chgData name="Chaturvedi, Utkarsh [JACSG]" userId="34a70f5d-f841-4416-817a-6b3ddec46984" providerId="ADAL" clId="{F80B05DE-9FA8-4F21-A0A3-5D3981AF1866}" dt="2025-07-20T02:36:06.209" v="53" actId="20577"/>
          <ac:spMkLst>
            <pc:docMk/>
            <pc:sldMk cId="4054788476" sldId="257"/>
            <ac:spMk id="2" creationId="{7F69152C-FE81-5628-C01A-534DE0B0B207}"/>
          </ac:spMkLst>
        </pc:spChg>
        <pc:spChg chg="mod">
          <ac:chgData name="Chaturvedi, Utkarsh [JACSG]" userId="34a70f5d-f841-4416-817a-6b3ddec46984" providerId="ADAL" clId="{F80B05DE-9FA8-4F21-A0A3-5D3981AF1866}" dt="2025-07-20T06:49:20.952" v="3264" actId="20577"/>
          <ac:spMkLst>
            <pc:docMk/>
            <pc:sldMk cId="4054788476" sldId="257"/>
            <ac:spMk id="3" creationId="{3C282ABE-E92F-CA6D-7F83-4336696F7750}"/>
          </ac:spMkLst>
        </pc:spChg>
      </pc:sldChg>
      <pc:sldChg chg="del">
        <pc:chgData name="Chaturvedi, Utkarsh [JACSG]" userId="34a70f5d-f841-4416-817a-6b3ddec46984" providerId="ADAL" clId="{F80B05DE-9FA8-4F21-A0A3-5D3981AF1866}" dt="2025-07-20T06:28:54.901" v="1933" actId="47"/>
        <pc:sldMkLst>
          <pc:docMk/>
          <pc:sldMk cId="602001649" sldId="262"/>
        </pc:sldMkLst>
      </pc:sldChg>
      <pc:sldChg chg="del">
        <pc:chgData name="Chaturvedi, Utkarsh [JACSG]" userId="34a70f5d-f841-4416-817a-6b3ddec46984" providerId="ADAL" clId="{F80B05DE-9FA8-4F21-A0A3-5D3981AF1866}" dt="2025-07-20T06:28:56.967" v="1934" actId="47"/>
        <pc:sldMkLst>
          <pc:docMk/>
          <pc:sldMk cId="271869833" sldId="263"/>
        </pc:sldMkLst>
      </pc:sldChg>
      <pc:sldChg chg="del">
        <pc:chgData name="Chaturvedi, Utkarsh [JACSG]" userId="34a70f5d-f841-4416-817a-6b3ddec46984" providerId="ADAL" clId="{F80B05DE-9FA8-4F21-A0A3-5D3981AF1866}" dt="2025-07-20T06:28:53.229" v="1932" actId="47"/>
        <pc:sldMkLst>
          <pc:docMk/>
          <pc:sldMk cId="1832166741" sldId="264"/>
        </pc:sldMkLst>
      </pc:sldChg>
      <pc:sldChg chg="modSp del mod">
        <pc:chgData name="Chaturvedi, Utkarsh [JACSG]" userId="34a70f5d-f841-4416-817a-6b3ddec46984" providerId="ADAL" clId="{F80B05DE-9FA8-4F21-A0A3-5D3981AF1866}" dt="2025-07-20T06:29:33.595" v="1960" actId="47"/>
        <pc:sldMkLst>
          <pc:docMk/>
          <pc:sldMk cId="2558637319" sldId="265"/>
        </pc:sldMkLst>
        <pc:spChg chg="mod">
          <ac:chgData name="Chaturvedi, Utkarsh [JACSG]" userId="34a70f5d-f841-4416-817a-6b3ddec46984" providerId="ADAL" clId="{F80B05DE-9FA8-4F21-A0A3-5D3981AF1866}" dt="2025-07-20T06:29:15.961" v="1959" actId="20577"/>
          <ac:spMkLst>
            <pc:docMk/>
            <pc:sldMk cId="2558637319" sldId="265"/>
            <ac:spMk id="3" creationId="{8631786B-35FA-3AAA-EF51-D1464935CF1C}"/>
          </ac:spMkLst>
        </pc:spChg>
      </pc:sldChg>
      <pc:sldChg chg="add del">
        <pc:chgData name="Chaturvedi, Utkarsh [JACSG]" userId="34a70f5d-f841-4416-817a-6b3ddec46984" providerId="ADAL" clId="{F80B05DE-9FA8-4F21-A0A3-5D3981AF1866}" dt="2025-07-20T02:42:51.034" v="656"/>
        <pc:sldMkLst>
          <pc:docMk/>
          <pc:sldMk cId="2544281931" sldId="266"/>
        </pc:sldMkLst>
      </pc:sldChg>
      <pc:sldChg chg="addSp delSp modSp add mod">
        <pc:chgData name="Chaturvedi, Utkarsh [JACSG]" userId="34a70f5d-f841-4416-817a-6b3ddec46984" providerId="ADAL" clId="{F80B05DE-9FA8-4F21-A0A3-5D3981AF1866}" dt="2025-07-20T09:36:16.497" v="3288" actId="1036"/>
        <pc:sldMkLst>
          <pc:docMk/>
          <pc:sldMk cId="2726100751" sldId="266"/>
        </pc:sldMkLst>
        <pc:spChg chg="mod">
          <ac:chgData name="Chaturvedi, Utkarsh [JACSG]" userId="34a70f5d-f841-4416-817a-6b3ddec46984" providerId="ADAL" clId="{F80B05DE-9FA8-4F21-A0A3-5D3981AF1866}" dt="2025-07-20T04:37:15.316" v="1877" actId="20577"/>
          <ac:spMkLst>
            <pc:docMk/>
            <pc:sldMk cId="2726100751" sldId="266"/>
            <ac:spMk id="2" creationId="{6680A61B-4E8D-F7D3-EE39-91F54A499CA7}"/>
          </ac:spMkLst>
        </pc:spChg>
        <pc:spChg chg="del">
          <ac:chgData name="Chaturvedi, Utkarsh [JACSG]" userId="34a70f5d-f841-4416-817a-6b3ddec46984" providerId="ADAL" clId="{F80B05DE-9FA8-4F21-A0A3-5D3981AF1866}" dt="2025-07-20T02:43:33.132" v="734" actId="478"/>
          <ac:spMkLst>
            <pc:docMk/>
            <pc:sldMk cId="2726100751" sldId="266"/>
            <ac:spMk id="3" creationId="{28E8949D-F294-5E06-9FE9-AA2912D1A95E}"/>
          </ac:spMkLst>
        </pc:spChg>
        <pc:spChg chg="add del mod">
          <ac:chgData name="Chaturvedi, Utkarsh [JACSG]" userId="34a70f5d-f841-4416-817a-6b3ddec46984" providerId="ADAL" clId="{F80B05DE-9FA8-4F21-A0A3-5D3981AF1866}" dt="2025-07-20T02:43:52.767" v="735" actId="931"/>
          <ac:spMkLst>
            <pc:docMk/>
            <pc:sldMk cId="2726100751" sldId="266"/>
            <ac:spMk id="5" creationId="{BC8835E2-D861-62C9-F8C7-5F124A374817}"/>
          </ac:spMkLst>
        </pc:spChg>
        <pc:spChg chg="add mod">
          <ac:chgData name="Chaturvedi, Utkarsh [JACSG]" userId="34a70f5d-f841-4416-817a-6b3ddec46984" providerId="ADAL" clId="{F80B05DE-9FA8-4F21-A0A3-5D3981AF1866}" dt="2025-07-20T06:43:28.845" v="2900" actId="207"/>
          <ac:spMkLst>
            <pc:docMk/>
            <pc:sldMk cId="2726100751" sldId="266"/>
            <ac:spMk id="8" creationId="{4ED6E450-5E73-1344-34FF-59F2AEAF3379}"/>
          </ac:spMkLst>
        </pc:spChg>
        <pc:spChg chg="add mod">
          <ac:chgData name="Chaturvedi, Utkarsh [JACSG]" userId="34a70f5d-f841-4416-817a-6b3ddec46984" providerId="ADAL" clId="{F80B05DE-9FA8-4F21-A0A3-5D3981AF1866}" dt="2025-07-20T06:44:16.690" v="2996" actId="1037"/>
          <ac:spMkLst>
            <pc:docMk/>
            <pc:sldMk cId="2726100751" sldId="266"/>
            <ac:spMk id="9" creationId="{85E1262E-7AB1-7FA7-7DCE-87A90A372BC9}"/>
          </ac:spMkLst>
        </pc:spChg>
        <pc:spChg chg="add mod">
          <ac:chgData name="Chaturvedi, Utkarsh [JACSG]" userId="34a70f5d-f841-4416-817a-6b3ddec46984" providerId="ADAL" clId="{F80B05DE-9FA8-4F21-A0A3-5D3981AF1866}" dt="2025-07-20T02:47:43.449" v="850" actId="1076"/>
          <ac:spMkLst>
            <pc:docMk/>
            <pc:sldMk cId="2726100751" sldId="266"/>
            <ac:spMk id="10" creationId="{5E5F217A-375E-1C10-996A-9F779AAC5624}"/>
          </ac:spMkLst>
        </pc:spChg>
        <pc:spChg chg="add mod">
          <ac:chgData name="Chaturvedi, Utkarsh [JACSG]" userId="34a70f5d-f841-4416-817a-6b3ddec46984" providerId="ADAL" clId="{F80B05DE-9FA8-4F21-A0A3-5D3981AF1866}" dt="2025-07-20T02:51:46.112" v="1073" actId="1035"/>
          <ac:spMkLst>
            <pc:docMk/>
            <pc:sldMk cId="2726100751" sldId="266"/>
            <ac:spMk id="17" creationId="{87B821A9-3492-6078-C59D-ABAEF5526B68}"/>
          </ac:spMkLst>
        </pc:spChg>
        <pc:spChg chg="add mod">
          <ac:chgData name="Chaturvedi, Utkarsh [JACSG]" userId="34a70f5d-f841-4416-817a-6b3ddec46984" providerId="ADAL" clId="{F80B05DE-9FA8-4F21-A0A3-5D3981AF1866}" dt="2025-07-20T06:44:35.807" v="3013" actId="20577"/>
          <ac:spMkLst>
            <pc:docMk/>
            <pc:sldMk cId="2726100751" sldId="266"/>
            <ac:spMk id="18" creationId="{35D57BFF-241C-84FB-9642-F1882AFEAD39}"/>
          </ac:spMkLst>
        </pc:spChg>
        <pc:spChg chg="add mod">
          <ac:chgData name="Chaturvedi, Utkarsh [JACSG]" userId="34a70f5d-f841-4416-817a-6b3ddec46984" providerId="ADAL" clId="{F80B05DE-9FA8-4F21-A0A3-5D3981AF1866}" dt="2025-07-20T03:47:11.696" v="1443" actId="1035"/>
          <ac:spMkLst>
            <pc:docMk/>
            <pc:sldMk cId="2726100751" sldId="266"/>
            <ac:spMk id="29" creationId="{A37EE830-192F-BF35-4044-8FE8B55615B2}"/>
          </ac:spMkLst>
        </pc:spChg>
        <pc:spChg chg="add mod">
          <ac:chgData name="Chaturvedi, Utkarsh [JACSG]" userId="34a70f5d-f841-4416-817a-6b3ddec46984" providerId="ADAL" clId="{F80B05DE-9FA8-4F21-A0A3-5D3981AF1866}" dt="2025-07-20T03:45:05.748" v="1307" actId="120"/>
          <ac:spMkLst>
            <pc:docMk/>
            <pc:sldMk cId="2726100751" sldId="266"/>
            <ac:spMk id="37" creationId="{C47EAAAE-A151-16E1-B582-067283F62504}"/>
          </ac:spMkLst>
        </pc:spChg>
        <pc:spChg chg="add mod">
          <ac:chgData name="Chaturvedi, Utkarsh [JACSG]" userId="34a70f5d-f841-4416-817a-6b3ddec46984" providerId="ADAL" clId="{F80B05DE-9FA8-4F21-A0A3-5D3981AF1866}" dt="2025-07-20T04:53:50.979" v="1922" actId="14100"/>
          <ac:spMkLst>
            <pc:docMk/>
            <pc:sldMk cId="2726100751" sldId="266"/>
            <ac:spMk id="41" creationId="{B5FF3ACC-0DC0-EB5E-EE7C-41428B4E8296}"/>
          </ac:spMkLst>
        </pc:spChg>
        <pc:spChg chg="add mod">
          <ac:chgData name="Chaturvedi, Utkarsh [JACSG]" userId="34a70f5d-f841-4416-817a-6b3ddec46984" providerId="ADAL" clId="{F80B05DE-9FA8-4F21-A0A3-5D3981AF1866}" dt="2025-07-20T03:49:44.618" v="1558" actId="20577"/>
          <ac:spMkLst>
            <pc:docMk/>
            <pc:sldMk cId="2726100751" sldId="266"/>
            <ac:spMk id="43" creationId="{C049C954-87FC-68AE-08E1-43242A799652}"/>
          </ac:spMkLst>
        </pc:spChg>
        <pc:spChg chg="add mod">
          <ac:chgData name="Chaturvedi, Utkarsh [JACSG]" userId="34a70f5d-f841-4416-817a-6b3ddec46984" providerId="ADAL" clId="{F80B05DE-9FA8-4F21-A0A3-5D3981AF1866}" dt="2025-07-20T09:35:49.644" v="3274" actId="1038"/>
          <ac:spMkLst>
            <pc:docMk/>
            <pc:sldMk cId="2726100751" sldId="266"/>
            <ac:spMk id="54" creationId="{34430166-0320-C32F-6EB6-D5B864E96D4D}"/>
          </ac:spMkLst>
        </pc:spChg>
        <pc:spChg chg="add del mod">
          <ac:chgData name="Chaturvedi, Utkarsh [JACSG]" userId="34a70f5d-f841-4416-817a-6b3ddec46984" providerId="ADAL" clId="{F80B05DE-9FA8-4F21-A0A3-5D3981AF1866}" dt="2025-07-20T04:53:18.492" v="1880" actId="478"/>
          <ac:spMkLst>
            <pc:docMk/>
            <pc:sldMk cId="2726100751" sldId="266"/>
            <ac:spMk id="1024" creationId="{74F299AC-7176-9136-EF08-95115B41189F}"/>
          </ac:spMkLst>
        </pc:spChg>
        <pc:picChg chg="add mod">
          <ac:chgData name="Chaturvedi, Utkarsh [JACSG]" userId="34a70f5d-f841-4416-817a-6b3ddec46984" providerId="ADAL" clId="{F80B05DE-9FA8-4F21-A0A3-5D3981AF1866}" dt="2025-07-20T02:50:50.310" v="1031" actId="1035"/>
          <ac:picMkLst>
            <pc:docMk/>
            <pc:sldMk cId="2726100751" sldId="266"/>
            <ac:picMk id="7" creationId="{FC0C9E40-FC71-BCE3-05E0-3EFEA824C599}"/>
          </ac:picMkLst>
        </pc:picChg>
        <pc:picChg chg="add mod">
          <ac:chgData name="Chaturvedi, Utkarsh [JACSG]" userId="34a70f5d-f841-4416-817a-6b3ddec46984" providerId="ADAL" clId="{F80B05DE-9FA8-4F21-A0A3-5D3981AF1866}" dt="2025-07-20T02:47:14.735" v="830" actId="1076"/>
          <ac:picMkLst>
            <pc:docMk/>
            <pc:sldMk cId="2726100751" sldId="266"/>
            <ac:picMk id="12" creationId="{4AC49281-203D-BBD5-DF07-901C9C0F9BB6}"/>
          </ac:picMkLst>
        </pc:picChg>
        <pc:picChg chg="add mod">
          <ac:chgData name="Chaturvedi, Utkarsh [JACSG]" userId="34a70f5d-f841-4416-817a-6b3ddec46984" providerId="ADAL" clId="{F80B05DE-9FA8-4F21-A0A3-5D3981AF1866}" dt="2025-07-20T02:47:18.633" v="832" actId="1076"/>
          <ac:picMkLst>
            <pc:docMk/>
            <pc:sldMk cId="2726100751" sldId="266"/>
            <ac:picMk id="14" creationId="{CC4905C7-7ACF-5403-C372-C6C41FF45E69}"/>
          </ac:picMkLst>
        </pc:picChg>
        <pc:picChg chg="add mod">
          <ac:chgData name="Chaturvedi, Utkarsh [JACSG]" userId="34a70f5d-f841-4416-817a-6b3ddec46984" providerId="ADAL" clId="{F80B05DE-9FA8-4F21-A0A3-5D3981AF1866}" dt="2025-07-20T02:47:20.429" v="833" actId="1076"/>
          <ac:picMkLst>
            <pc:docMk/>
            <pc:sldMk cId="2726100751" sldId="266"/>
            <ac:picMk id="16" creationId="{4D5CCCB9-F415-11DC-BDB7-B23F00574AE3}"/>
          </ac:picMkLst>
        </pc:picChg>
        <pc:picChg chg="add del mod">
          <ac:chgData name="Chaturvedi, Utkarsh [JACSG]" userId="34a70f5d-f841-4416-817a-6b3ddec46984" providerId="ADAL" clId="{F80B05DE-9FA8-4F21-A0A3-5D3981AF1866}" dt="2025-07-20T02:49:58.507" v="970" actId="478"/>
          <ac:picMkLst>
            <pc:docMk/>
            <pc:sldMk cId="2726100751" sldId="266"/>
            <ac:picMk id="26" creationId="{D69DAE17-12DA-7D7F-799C-02AEBD0B9C00}"/>
          </ac:picMkLst>
        </pc:picChg>
        <pc:picChg chg="add del mod">
          <ac:chgData name="Chaturvedi, Utkarsh [JACSG]" userId="34a70f5d-f841-4416-817a-6b3ddec46984" providerId="ADAL" clId="{F80B05DE-9FA8-4F21-A0A3-5D3981AF1866}" dt="2025-07-20T02:49:58.507" v="970" actId="478"/>
          <ac:picMkLst>
            <pc:docMk/>
            <pc:sldMk cId="2726100751" sldId="266"/>
            <ac:picMk id="27" creationId="{6A854B4D-F365-4F37-68F2-8E61A099DD52}"/>
          </ac:picMkLst>
        </pc:picChg>
        <pc:picChg chg="add del mod">
          <ac:chgData name="Chaturvedi, Utkarsh [JACSG]" userId="34a70f5d-f841-4416-817a-6b3ddec46984" providerId="ADAL" clId="{F80B05DE-9FA8-4F21-A0A3-5D3981AF1866}" dt="2025-07-20T02:49:59.863" v="971" actId="478"/>
          <ac:picMkLst>
            <pc:docMk/>
            <pc:sldMk cId="2726100751" sldId="266"/>
            <ac:picMk id="28" creationId="{947F9195-D55D-28AD-40F2-4DF7B0627632}"/>
          </ac:picMkLst>
        </pc:picChg>
        <pc:picChg chg="add del mod">
          <ac:chgData name="Chaturvedi, Utkarsh [JACSG]" userId="34a70f5d-f841-4416-817a-6b3ddec46984" providerId="ADAL" clId="{F80B05DE-9FA8-4F21-A0A3-5D3981AF1866}" dt="2025-07-20T03:42:36.155" v="1177" actId="478"/>
          <ac:picMkLst>
            <pc:docMk/>
            <pc:sldMk cId="2726100751" sldId="266"/>
            <ac:picMk id="36" creationId="{4C89CA03-8EE3-6C8F-F234-CB9683C293BF}"/>
          </ac:picMkLst>
        </pc:picChg>
        <pc:picChg chg="add mod">
          <ac:chgData name="Chaturvedi, Utkarsh [JACSG]" userId="34a70f5d-f841-4416-817a-6b3ddec46984" providerId="ADAL" clId="{F80B05DE-9FA8-4F21-A0A3-5D3981AF1866}" dt="2025-07-20T03:44:35.017" v="1304" actId="14100"/>
          <ac:picMkLst>
            <pc:docMk/>
            <pc:sldMk cId="2726100751" sldId="266"/>
            <ac:picMk id="39" creationId="{A11D9AD7-76A0-AF7A-AEC4-6560EADA92CF}"/>
          </ac:picMkLst>
        </pc:picChg>
        <pc:picChg chg="add mod">
          <ac:chgData name="Chaturvedi, Utkarsh [JACSG]" userId="34a70f5d-f841-4416-817a-6b3ddec46984" providerId="ADAL" clId="{F80B05DE-9FA8-4F21-A0A3-5D3981AF1866}" dt="2025-07-20T03:44:23.234" v="1303" actId="1038"/>
          <ac:picMkLst>
            <pc:docMk/>
            <pc:sldMk cId="2726100751" sldId="266"/>
            <ac:picMk id="40" creationId="{6C27683F-9BD5-E824-0137-71B192D0037E}"/>
          </ac:picMkLst>
        </pc:picChg>
        <pc:picChg chg="add mod">
          <ac:chgData name="Chaturvedi, Utkarsh [JACSG]" userId="34a70f5d-f841-4416-817a-6b3ddec46984" providerId="ADAL" clId="{F80B05DE-9FA8-4F21-A0A3-5D3981AF1866}" dt="2025-07-20T03:48:15.128" v="1454" actId="1038"/>
          <ac:picMkLst>
            <pc:docMk/>
            <pc:sldMk cId="2726100751" sldId="266"/>
            <ac:picMk id="42" creationId="{F4DC3D9D-BF14-5E7D-CC53-5B1258E6C82E}"/>
          </ac:picMkLst>
        </pc:picChg>
        <pc:picChg chg="add mod">
          <ac:chgData name="Chaturvedi, Utkarsh [JACSG]" userId="34a70f5d-f841-4416-817a-6b3ddec46984" providerId="ADAL" clId="{F80B05DE-9FA8-4F21-A0A3-5D3981AF1866}" dt="2025-07-20T06:43:57.514" v="2904" actId="1076"/>
          <ac:picMkLst>
            <pc:docMk/>
            <pc:sldMk cId="2726100751" sldId="266"/>
            <ac:picMk id="59" creationId="{13828047-A5DF-11DE-AC0B-B5F831DC89A6}"/>
          </ac:picMkLst>
        </pc:picChg>
        <pc:picChg chg="add mod">
          <ac:chgData name="Chaturvedi, Utkarsh [JACSG]" userId="34a70f5d-f841-4416-817a-6b3ddec46984" providerId="ADAL" clId="{F80B05DE-9FA8-4F21-A0A3-5D3981AF1866}" dt="2025-07-20T06:43:57.514" v="2904" actId="1076"/>
          <ac:picMkLst>
            <pc:docMk/>
            <pc:sldMk cId="2726100751" sldId="266"/>
            <ac:picMk id="61" creationId="{F5FB6733-797D-CBA8-7C4B-5E273EFA1619}"/>
          </ac:picMkLst>
        </pc:picChg>
        <pc:picChg chg="add mod">
          <ac:chgData name="Chaturvedi, Utkarsh [JACSG]" userId="34a70f5d-f841-4416-817a-6b3ddec46984" providerId="ADAL" clId="{F80B05DE-9FA8-4F21-A0A3-5D3981AF1866}" dt="2025-07-20T06:43:57.514" v="2904" actId="1076"/>
          <ac:picMkLst>
            <pc:docMk/>
            <pc:sldMk cId="2726100751" sldId="266"/>
            <ac:picMk id="63" creationId="{7A97071D-794A-004B-8AFC-162FB3D2DA1D}"/>
          </ac:picMkLst>
        </pc:picChg>
        <pc:picChg chg="add mod">
          <ac:chgData name="Chaturvedi, Utkarsh [JACSG]" userId="34a70f5d-f841-4416-817a-6b3ddec46984" providerId="ADAL" clId="{F80B05DE-9FA8-4F21-A0A3-5D3981AF1866}" dt="2025-07-20T02:51:16.914" v="1058" actId="1038"/>
          <ac:picMkLst>
            <pc:docMk/>
            <pc:sldMk cId="2726100751" sldId="266"/>
            <ac:picMk id="1026" creationId="{BFB44315-8E04-3E50-16C1-15BF8ACC5D26}"/>
          </ac:picMkLst>
        </pc:picChg>
        <pc:picChg chg="add mod">
          <ac:chgData name="Chaturvedi, Utkarsh [JACSG]" userId="34a70f5d-f841-4416-817a-6b3ddec46984" providerId="ADAL" clId="{F80B05DE-9FA8-4F21-A0A3-5D3981AF1866}" dt="2025-07-20T02:50:25.779" v="976" actId="1076"/>
          <ac:picMkLst>
            <pc:docMk/>
            <pc:sldMk cId="2726100751" sldId="266"/>
            <ac:picMk id="1028" creationId="{7D84C3FB-B440-FDA6-8B2E-5D8F6D418AF1}"/>
          </ac:picMkLst>
        </pc:picChg>
        <pc:picChg chg="add mod">
          <ac:chgData name="Chaturvedi, Utkarsh [JACSG]" userId="34a70f5d-f841-4416-817a-6b3ddec46984" providerId="ADAL" clId="{F80B05DE-9FA8-4F21-A0A3-5D3981AF1866}" dt="2025-07-20T03:44:16.168" v="1282" actId="1076"/>
          <ac:picMkLst>
            <pc:docMk/>
            <pc:sldMk cId="2726100751" sldId="266"/>
            <ac:picMk id="1030" creationId="{E6B37C2F-C557-6866-4142-E231B886E5F7}"/>
          </ac:picMkLst>
        </pc:picChg>
        <pc:picChg chg="add mod">
          <ac:chgData name="Chaturvedi, Utkarsh [JACSG]" userId="34a70f5d-f841-4416-817a-6b3ddec46984" providerId="ADAL" clId="{F80B05DE-9FA8-4F21-A0A3-5D3981AF1866}" dt="2025-07-20T03:48:07.162" v="1449" actId="1076"/>
          <ac:picMkLst>
            <pc:docMk/>
            <pc:sldMk cId="2726100751" sldId="266"/>
            <ac:picMk id="1032" creationId="{2994A746-04CB-2651-5F5B-C66397CB5EAC}"/>
          </ac:picMkLst>
        </pc:picChg>
        <pc:cxnChg chg="add mod">
          <ac:chgData name="Chaturvedi, Utkarsh [JACSG]" userId="34a70f5d-f841-4416-817a-6b3ddec46984" providerId="ADAL" clId="{F80B05DE-9FA8-4F21-A0A3-5D3981AF1866}" dt="2025-07-20T02:51:21.436" v="1059" actId="14100"/>
          <ac:cxnSpMkLst>
            <pc:docMk/>
            <pc:sldMk cId="2726100751" sldId="266"/>
            <ac:cxnSpMk id="20" creationId="{35396B80-6541-54B1-0446-D2268A452D47}"/>
          </ac:cxnSpMkLst>
        </pc:cxnChg>
        <pc:cxnChg chg="add mod">
          <ac:chgData name="Chaturvedi, Utkarsh [JACSG]" userId="34a70f5d-f841-4416-817a-6b3ddec46984" providerId="ADAL" clId="{F80B05DE-9FA8-4F21-A0A3-5D3981AF1866}" dt="2025-07-20T02:50:59.732" v="1033" actId="14100"/>
          <ac:cxnSpMkLst>
            <pc:docMk/>
            <pc:sldMk cId="2726100751" sldId="266"/>
            <ac:cxnSpMk id="23" creationId="{5F466E70-0980-0E48-CA3D-5ED0D65715FB}"/>
          </ac:cxnSpMkLst>
        </pc:cxnChg>
        <pc:cxnChg chg="add mod">
          <ac:chgData name="Chaturvedi, Utkarsh [JACSG]" userId="34a70f5d-f841-4416-817a-6b3ddec46984" providerId="ADAL" clId="{F80B05DE-9FA8-4F21-A0A3-5D3981AF1866}" dt="2025-07-20T02:51:09.697" v="1037" actId="14100"/>
          <ac:cxnSpMkLst>
            <pc:docMk/>
            <pc:sldMk cId="2726100751" sldId="266"/>
            <ac:cxnSpMk id="32" creationId="{18EB53C0-DDED-94FC-1BD7-85C4B5F9E190}"/>
          </ac:cxnSpMkLst>
        </pc:cxnChg>
        <pc:cxnChg chg="add mod">
          <ac:chgData name="Chaturvedi, Utkarsh [JACSG]" userId="34a70f5d-f841-4416-817a-6b3ddec46984" providerId="ADAL" clId="{F80B05DE-9FA8-4F21-A0A3-5D3981AF1866}" dt="2025-07-20T03:50:08.193" v="1564" actId="14100"/>
          <ac:cxnSpMkLst>
            <pc:docMk/>
            <pc:sldMk cId="2726100751" sldId="266"/>
            <ac:cxnSpMk id="44" creationId="{0D65A346-6192-04FE-3284-083280D1FFC6}"/>
          </ac:cxnSpMkLst>
        </pc:cxnChg>
        <pc:cxnChg chg="add mod">
          <ac:chgData name="Chaturvedi, Utkarsh [JACSG]" userId="34a70f5d-f841-4416-817a-6b3ddec46984" providerId="ADAL" clId="{F80B05DE-9FA8-4F21-A0A3-5D3981AF1866}" dt="2025-07-20T03:50:10.531" v="1565" actId="14100"/>
          <ac:cxnSpMkLst>
            <pc:docMk/>
            <pc:sldMk cId="2726100751" sldId="266"/>
            <ac:cxnSpMk id="47" creationId="{6718553B-58D5-2A72-839C-81C8A9F8EF0E}"/>
          </ac:cxnSpMkLst>
        </pc:cxnChg>
        <pc:cxnChg chg="add mod">
          <ac:chgData name="Chaturvedi, Utkarsh [JACSG]" userId="34a70f5d-f841-4416-817a-6b3ddec46984" providerId="ADAL" clId="{F80B05DE-9FA8-4F21-A0A3-5D3981AF1866}" dt="2025-07-20T03:50:18.159" v="1568" actId="14100"/>
          <ac:cxnSpMkLst>
            <pc:docMk/>
            <pc:sldMk cId="2726100751" sldId="266"/>
            <ac:cxnSpMk id="51" creationId="{7658694A-66A9-D495-F7E4-19AD9A5CDB20}"/>
          </ac:cxnSpMkLst>
        </pc:cxnChg>
        <pc:cxnChg chg="add mod">
          <ac:chgData name="Chaturvedi, Utkarsh [JACSG]" userId="34a70f5d-f841-4416-817a-6b3ddec46984" providerId="ADAL" clId="{F80B05DE-9FA8-4F21-A0A3-5D3981AF1866}" dt="2025-07-20T09:36:16.497" v="3288" actId="1036"/>
          <ac:cxnSpMkLst>
            <pc:docMk/>
            <pc:sldMk cId="2726100751" sldId="266"/>
            <ac:cxnSpMk id="55" creationId="{B3585CF1-FC35-BD04-381E-6EE822BFC49F}"/>
          </ac:cxnSpMkLst>
        </pc:cxnChg>
      </pc:sldChg>
      <pc:sldChg chg="addSp delSp modSp add mod">
        <pc:chgData name="Chaturvedi, Utkarsh [JACSG]" userId="34a70f5d-f841-4416-817a-6b3ddec46984" providerId="ADAL" clId="{F80B05DE-9FA8-4F21-A0A3-5D3981AF1866}" dt="2025-07-20T09:37:13.831" v="3326" actId="20577"/>
        <pc:sldMkLst>
          <pc:docMk/>
          <pc:sldMk cId="117667906" sldId="267"/>
        </pc:sldMkLst>
        <pc:spChg chg="add del mod">
          <ac:chgData name="Chaturvedi, Utkarsh [JACSG]" userId="34a70f5d-f841-4416-817a-6b3ddec46984" providerId="ADAL" clId="{F80B05DE-9FA8-4F21-A0A3-5D3981AF1866}" dt="2025-07-20T06:08:54.193" v="1924" actId="478"/>
          <ac:spMkLst>
            <pc:docMk/>
            <pc:sldMk cId="117667906" sldId="267"/>
            <ac:spMk id="3" creationId="{93F26470-98CC-42FC-820F-6FE18D6E6919}"/>
          </ac:spMkLst>
        </pc:spChg>
        <pc:spChg chg="add del">
          <ac:chgData name="Chaturvedi, Utkarsh [JACSG]" userId="34a70f5d-f841-4416-817a-6b3ddec46984" providerId="ADAL" clId="{F80B05DE-9FA8-4F21-A0A3-5D3981AF1866}" dt="2025-07-20T06:28:23.777" v="1926" actId="22"/>
          <ac:spMkLst>
            <pc:docMk/>
            <pc:sldMk cId="117667906" sldId="267"/>
            <ac:spMk id="5" creationId="{643E4571-9682-6206-A12D-EFF6B815508A}"/>
          </ac:spMkLst>
        </pc:spChg>
        <pc:spChg chg="del">
          <ac:chgData name="Chaturvedi, Utkarsh [JACSG]" userId="34a70f5d-f841-4416-817a-6b3ddec46984" providerId="ADAL" clId="{F80B05DE-9FA8-4F21-A0A3-5D3981AF1866}" dt="2025-07-20T06:08:51.615" v="1923" actId="478"/>
          <ac:spMkLst>
            <pc:docMk/>
            <pc:sldMk cId="117667906" sldId="267"/>
            <ac:spMk id="8" creationId="{51D82682-86C2-6FF8-99D9-0932102C0822}"/>
          </ac:spMkLst>
        </pc:spChg>
        <pc:spChg chg="del">
          <ac:chgData name="Chaturvedi, Utkarsh [JACSG]" userId="34a70f5d-f841-4416-817a-6b3ddec46984" providerId="ADAL" clId="{F80B05DE-9FA8-4F21-A0A3-5D3981AF1866}" dt="2025-07-20T06:08:51.615" v="1923" actId="478"/>
          <ac:spMkLst>
            <pc:docMk/>
            <pc:sldMk cId="117667906" sldId="267"/>
            <ac:spMk id="9" creationId="{B25476F7-9CAB-511B-34C7-1C9E3EE8B42F}"/>
          </ac:spMkLst>
        </pc:spChg>
        <pc:spChg chg="del">
          <ac:chgData name="Chaturvedi, Utkarsh [JACSG]" userId="34a70f5d-f841-4416-817a-6b3ddec46984" providerId="ADAL" clId="{F80B05DE-9FA8-4F21-A0A3-5D3981AF1866}" dt="2025-07-20T06:08:51.615" v="1923" actId="478"/>
          <ac:spMkLst>
            <pc:docMk/>
            <pc:sldMk cId="117667906" sldId="267"/>
            <ac:spMk id="10" creationId="{88E82DFE-F7B6-B2BA-20FB-183659CFDD3D}"/>
          </ac:spMkLst>
        </pc:spChg>
        <pc:spChg chg="add mod">
          <ac:chgData name="Chaturvedi, Utkarsh [JACSG]" userId="34a70f5d-f841-4416-817a-6b3ddec46984" providerId="ADAL" clId="{F80B05DE-9FA8-4F21-A0A3-5D3981AF1866}" dt="2025-07-20T09:37:13.831" v="3326" actId="20577"/>
          <ac:spMkLst>
            <pc:docMk/>
            <pc:sldMk cId="117667906" sldId="267"/>
            <ac:spMk id="13" creationId="{2BD2A896-3683-03DF-FABE-49F49CE6376E}"/>
          </ac:spMkLst>
        </pc:spChg>
        <pc:spChg chg="del">
          <ac:chgData name="Chaturvedi, Utkarsh [JACSG]" userId="34a70f5d-f841-4416-817a-6b3ddec46984" providerId="ADAL" clId="{F80B05DE-9FA8-4F21-A0A3-5D3981AF1866}" dt="2025-07-20T06:08:51.615" v="1923" actId="478"/>
          <ac:spMkLst>
            <pc:docMk/>
            <pc:sldMk cId="117667906" sldId="267"/>
            <ac:spMk id="17" creationId="{4A6A5ABA-05DE-9B3C-7382-F2813E6DFD22}"/>
          </ac:spMkLst>
        </pc:spChg>
        <pc:spChg chg="del">
          <ac:chgData name="Chaturvedi, Utkarsh [JACSG]" userId="34a70f5d-f841-4416-817a-6b3ddec46984" providerId="ADAL" clId="{F80B05DE-9FA8-4F21-A0A3-5D3981AF1866}" dt="2025-07-20T06:08:51.615" v="1923" actId="478"/>
          <ac:spMkLst>
            <pc:docMk/>
            <pc:sldMk cId="117667906" sldId="267"/>
            <ac:spMk id="18" creationId="{9F598647-A6B6-B54A-7340-17782A651AE9}"/>
          </ac:spMkLst>
        </pc:spChg>
        <pc:spChg chg="add mod">
          <ac:chgData name="Chaturvedi, Utkarsh [JACSG]" userId="34a70f5d-f841-4416-817a-6b3ddec46984" providerId="ADAL" clId="{F80B05DE-9FA8-4F21-A0A3-5D3981AF1866}" dt="2025-07-20T06:32:40.280" v="2095" actId="14100"/>
          <ac:spMkLst>
            <pc:docMk/>
            <pc:sldMk cId="117667906" sldId="267"/>
            <ac:spMk id="24" creationId="{C294A5F1-9762-FC3A-0577-A29A361E9264}"/>
          </ac:spMkLst>
        </pc:spChg>
        <pc:spChg chg="add mod">
          <ac:chgData name="Chaturvedi, Utkarsh [JACSG]" userId="34a70f5d-f841-4416-817a-6b3ddec46984" providerId="ADAL" clId="{F80B05DE-9FA8-4F21-A0A3-5D3981AF1866}" dt="2025-07-20T06:34:41.289" v="2181" actId="14100"/>
          <ac:spMkLst>
            <pc:docMk/>
            <pc:sldMk cId="117667906" sldId="267"/>
            <ac:spMk id="25" creationId="{49ADB360-E084-C71D-3E68-471CA70287F0}"/>
          </ac:spMkLst>
        </pc:spChg>
        <pc:spChg chg="add mod">
          <ac:chgData name="Chaturvedi, Utkarsh [JACSG]" userId="34a70f5d-f841-4416-817a-6b3ddec46984" providerId="ADAL" clId="{F80B05DE-9FA8-4F21-A0A3-5D3981AF1866}" dt="2025-07-20T09:36:41.417" v="3292" actId="313"/>
          <ac:spMkLst>
            <pc:docMk/>
            <pc:sldMk cId="117667906" sldId="267"/>
            <ac:spMk id="26" creationId="{3D431749-73AA-CA2E-1940-148FE55B10F7}"/>
          </ac:spMkLst>
        </pc:spChg>
        <pc:spChg chg="add del mod">
          <ac:chgData name="Chaturvedi, Utkarsh [JACSG]" userId="34a70f5d-f841-4416-817a-6b3ddec46984" providerId="ADAL" clId="{F80B05DE-9FA8-4F21-A0A3-5D3981AF1866}" dt="2025-07-20T06:37:13.028" v="2443" actId="478"/>
          <ac:spMkLst>
            <pc:docMk/>
            <pc:sldMk cId="117667906" sldId="267"/>
            <ac:spMk id="27" creationId="{AE92946A-FC09-02A8-3E23-AAE2CFE2C919}"/>
          </ac:spMkLst>
        </pc:spChg>
        <pc:spChg chg="add mod">
          <ac:chgData name="Chaturvedi, Utkarsh [JACSG]" userId="34a70f5d-f841-4416-817a-6b3ddec46984" providerId="ADAL" clId="{F80B05DE-9FA8-4F21-A0A3-5D3981AF1866}" dt="2025-07-20T06:37:54.439" v="2456" actId="2085"/>
          <ac:spMkLst>
            <pc:docMk/>
            <pc:sldMk cId="117667906" sldId="267"/>
            <ac:spMk id="28" creationId="{34BC2354-CED2-39F8-1CCE-DE19293BE75F}"/>
          </ac:spMkLst>
        </pc:spChg>
        <pc:spChg chg="del">
          <ac:chgData name="Chaturvedi, Utkarsh [JACSG]" userId="34a70f5d-f841-4416-817a-6b3ddec46984" providerId="ADAL" clId="{F80B05DE-9FA8-4F21-A0A3-5D3981AF1866}" dt="2025-07-20T06:08:51.615" v="1923" actId="478"/>
          <ac:spMkLst>
            <pc:docMk/>
            <pc:sldMk cId="117667906" sldId="267"/>
            <ac:spMk id="29" creationId="{FECAA7E4-DBC0-8404-EB35-33EB6CA9009C}"/>
          </ac:spMkLst>
        </pc:spChg>
        <pc:spChg chg="add mod">
          <ac:chgData name="Chaturvedi, Utkarsh [JACSG]" userId="34a70f5d-f841-4416-817a-6b3ddec46984" providerId="ADAL" clId="{F80B05DE-9FA8-4F21-A0A3-5D3981AF1866}" dt="2025-07-20T09:36:46.094" v="3296" actId="313"/>
          <ac:spMkLst>
            <pc:docMk/>
            <pc:sldMk cId="117667906" sldId="267"/>
            <ac:spMk id="33" creationId="{BBFD938E-F503-5B0C-55CA-ABE37312421E}"/>
          </ac:spMkLst>
        </pc:spChg>
        <pc:spChg chg="add mod">
          <ac:chgData name="Chaturvedi, Utkarsh [JACSG]" userId="34a70f5d-f841-4416-817a-6b3ddec46984" providerId="ADAL" clId="{F80B05DE-9FA8-4F21-A0A3-5D3981AF1866}" dt="2025-07-20T06:40:41.220" v="2684" actId="207"/>
          <ac:spMkLst>
            <pc:docMk/>
            <pc:sldMk cId="117667906" sldId="267"/>
            <ac:spMk id="34" creationId="{A515CC79-0B56-0F32-4854-CA7062FF15E4}"/>
          </ac:spMkLst>
        </pc:spChg>
        <pc:spChg chg="add mod">
          <ac:chgData name="Chaturvedi, Utkarsh [JACSG]" userId="34a70f5d-f841-4416-817a-6b3ddec46984" providerId="ADAL" clId="{F80B05DE-9FA8-4F21-A0A3-5D3981AF1866}" dt="2025-07-20T06:40:48.404" v="2688" actId="20577"/>
          <ac:spMkLst>
            <pc:docMk/>
            <pc:sldMk cId="117667906" sldId="267"/>
            <ac:spMk id="35" creationId="{0FE949AC-2BEA-49C9-DB46-4509AC6004E7}"/>
          </ac:spMkLst>
        </pc:spChg>
        <pc:spChg chg="del">
          <ac:chgData name="Chaturvedi, Utkarsh [JACSG]" userId="34a70f5d-f841-4416-817a-6b3ddec46984" providerId="ADAL" clId="{F80B05DE-9FA8-4F21-A0A3-5D3981AF1866}" dt="2025-07-20T06:08:51.615" v="1923" actId="478"/>
          <ac:spMkLst>
            <pc:docMk/>
            <pc:sldMk cId="117667906" sldId="267"/>
            <ac:spMk id="37" creationId="{37B1B645-AB5F-4C34-3756-77547B1278E7}"/>
          </ac:spMkLst>
        </pc:spChg>
        <pc:spChg chg="del">
          <ac:chgData name="Chaturvedi, Utkarsh [JACSG]" userId="34a70f5d-f841-4416-817a-6b3ddec46984" providerId="ADAL" clId="{F80B05DE-9FA8-4F21-A0A3-5D3981AF1866}" dt="2025-07-20T06:08:51.615" v="1923" actId="478"/>
          <ac:spMkLst>
            <pc:docMk/>
            <pc:sldMk cId="117667906" sldId="267"/>
            <ac:spMk id="41" creationId="{A0E6F3DB-A873-733B-9A42-4C26564F90F1}"/>
          </ac:spMkLst>
        </pc:spChg>
        <pc:spChg chg="del">
          <ac:chgData name="Chaturvedi, Utkarsh [JACSG]" userId="34a70f5d-f841-4416-817a-6b3ddec46984" providerId="ADAL" clId="{F80B05DE-9FA8-4F21-A0A3-5D3981AF1866}" dt="2025-07-20T06:08:51.615" v="1923" actId="478"/>
          <ac:spMkLst>
            <pc:docMk/>
            <pc:sldMk cId="117667906" sldId="267"/>
            <ac:spMk id="43" creationId="{B88C5B80-E8B4-5F33-ED02-222DB89BDA0C}"/>
          </ac:spMkLst>
        </pc:spChg>
        <pc:picChg chg="add mod">
          <ac:chgData name="Chaturvedi, Utkarsh [JACSG]" userId="34a70f5d-f841-4416-817a-6b3ddec46984" providerId="ADAL" clId="{F80B05DE-9FA8-4F21-A0A3-5D3981AF1866}" dt="2025-07-20T06:33:16.146" v="2142" actId="1036"/>
          <ac:picMkLst>
            <pc:docMk/>
            <pc:sldMk cId="117667906" sldId="267"/>
            <ac:picMk id="11" creationId="{079AECF2-D8AD-CCB1-C522-F6495AC6C856}"/>
          </ac:picMkLst>
        </pc:picChg>
        <pc:picChg chg="add mod">
          <ac:chgData name="Chaturvedi, Utkarsh [JACSG]" userId="34a70f5d-f841-4416-817a-6b3ddec46984" providerId="ADAL" clId="{F80B05DE-9FA8-4F21-A0A3-5D3981AF1866}" dt="2025-07-20T06:33:57.197" v="2151" actId="1036"/>
          <ac:picMkLst>
            <pc:docMk/>
            <pc:sldMk cId="117667906" sldId="267"/>
            <ac:picMk id="19" creationId="{29B054CE-EA3C-5455-F6CC-F8D7556464E1}"/>
          </ac:picMkLst>
        </pc:picChg>
        <pc:picChg chg="add mod">
          <ac:chgData name="Chaturvedi, Utkarsh [JACSG]" userId="34a70f5d-f841-4416-817a-6b3ddec46984" providerId="ADAL" clId="{F80B05DE-9FA8-4F21-A0A3-5D3981AF1866}" dt="2025-07-20T06:39:10.084" v="2628" actId="1076"/>
          <ac:picMkLst>
            <pc:docMk/>
            <pc:sldMk cId="117667906" sldId="267"/>
            <ac:picMk id="31" creationId="{E623901B-EBB2-F85F-301A-220716933539}"/>
          </ac:picMkLst>
        </pc:picChg>
        <pc:cxnChg chg="add mod">
          <ac:chgData name="Chaturvedi, Utkarsh [JACSG]" userId="34a70f5d-f841-4416-817a-6b3ddec46984" providerId="ADAL" clId="{F80B05DE-9FA8-4F21-A0A3-5D3981AF1866}" dt="2025-07-20T06:31:44.180" v="1995" actId="208"/>
          <ac:cxnSpMkLst>
            <pc:docMk/>
            <pc:sldMk cId="117667906" sldId="267"/>
            <ac:cxnSpMk id="22" creationId="{1EF8FA9F-0487-C6A3-C6E2-941273A7AFB8}"/>
          </ac:cxnSpMkLst>
        </pc:cxnChg>
      </pc:sldChg>
      <pc:sldChg chg="add del">
        <pc:chgData name="Chaturvedi, Utkarsh [JACSG]" userId="34a70f5d-f841-4416-817a-6b3ddec46984" providerId="ADAL" clId="{F80B05DE-9FA8-4F21-A0A3-5D3981AF1866}" dt="2025-07-20T02:43:24.242" v="731"/>
        <pc:sldMkLst>
          <pc:docMk/>
          <pc:sldMk cId="2062535365" sldId="267"/>
        </pc:sldMkLst>
      </pc:sldChg>
      <pc:sldChg chg="add del">
        <pc:chgData name="Chaturvedi, Utkarsh [JACSG]" userId="34a70f5d-f841-4416-817a-6b3ddec46984" providerId="ADAL" clId="{F80B05DE-9FA8-4F21-A0A3-5D3981AF1866}" dt="2025-07-20T03:50:58.258" v="1583"/>
        <pc:sldMkLst>
          <pc:docMk/>
          <pc:sldMk cId="2106875126" sldId="267"/>
        </pc:sldMkLst>
      </pc:sldChg>
      <pc:sldChg chg="add del">
        <pc:chgData name="Chaturvedi, Utkarsh [JACSG]" userId="34a70f5d-f841-4416-817a-6b3ddec46984" providerId="ADAL" clId="{F80B05DE-9FA8-4F21-A0A3-5D3981AF1866}" dt="2025-07-20T02:43:28.950" v="733" actId="47"/>
        <pc:sldMkLst>
          <pc:docMk/>
          <pc:sldMk cId="2642768116" sldId="267"/>
        </pc:sldMkLst>
      </pc:sldChg>
    </pc:docChg>
  </pc:docChgLst>
  <pc:docChgLst>
    <pc:chgData name="Chaturvedi, Utkarsh [JACSG]" userId="34a70f5d-f841-4416-817a-6b3ddec46984" providerId="ADAL" clId="{9FEEF4F0-334E-4D6C-A4FC-B0FACF41ED3C}"/>
    <pc:docChg chg="undo redo custSel addSld delSld modSld sldOrd">
      <pc:chgData name="Chaturvedi, Utkarsh [JACSG]" userId="34a70f5d-f841-4416-817a-6b3ddec46984" providerId="ADAL" clId="{9FEEF4F0-334E-4D6C-A4FC-B0FACF41ED3C}" dt="2025-07-19T16:26:55.201" v="7443" actId="20577"/>
      <pc:docMkLst>
        <pc:docMk/>
      </pc:docMkLst>
      <pc:sldChg chg="modSp new mod">
        <pc:chgData name="Chaturvedi, Utkarsh [JACSG]" userId="34a70f5d-f841-4416-817a-6b3ddec46984" providerId="ADAL" clId="{9FEEF4F0-334E-4D6C-A4FC-B0FACF41ED3C}" dt="2025-07-18T17:27:26.943" v="124" actId="20577"/>
        <pc:sldMkLst>
          <pc:docMk/>
          <pc:sldMk cId="2340147841" sldId="256"/>
        </pc:sldMkLst>
        <pc:spChg chg="mod">
          <ac:chgData name="Chaturvedi, Utkarsh [JACSG]" userId="34a70f5d-f841-4416-817a-6b3ddec46984" providerId="ADAL" clId="{9FEEF4F0-334E-4D6C-A4FC-B0FACF41ED3C}" dt="2025-07-18T17:27:26.943" v="124" actId="20577"/>
          <ac:spMkLst>
            <pc:docMk/>
            <pc:sldMk cId="2340147841" sldId="256"/>
            <ac:spMk id="2" creationId="{689DB51D-19B2-B58D-1126-8E0E339DF3DB}"/>
          </ac:spMkLst>
        </pc:spChg>
        <pc:spChg chg="mod">
          <ac:chgData name="Chaturvedi, Utkarsh [JACSG]" userId="34a70f5d-f841-4416-817a-6b3ddec46984" providerId="ADAL" clId="{9FEEF4F0-334E-4D6C-A4FC-B0FACF41ED3C}" dt="2025-07-18T17:27:13.083" v="114" actId="20577"/>
          <ac:spMkLst>
            <pc:docMk/>
            <pc:sldMk cId="2340147841" sldId="256"/>
            <ac:spMk id="3" creationId="{BB860C28-AED7-3E5F-65E1-6C13DF101B38}"/>
          </ac:spMkLst>
        </pc:spChg>
      </pc:sldChg>
      <pc:sldChg chg="modSp new mod">
        <pc:chgData name="Chaturvedi, Utkarsh [JACSG]" userId="34a70f5d-f841-4416-817a-6b3ddec46984" providerId="ADAL" clId="{9FEEF4F0-334E-4D6C-A4FC-B0FACF41ED3C}" dt="2025-07-19T01:36:25.151" v="3475" actId="14"/>
        <pc:sldMkLst>
          <pc:docMk/>
          <pc:sldMk cId="4054788476" sldId="257"/>
        </pc:sldMkLst>
        <pc:spChg chg="mod">
          <ac:chgData name="Chaturvedi, Utkarsh [JACSG]" userId="34a70f5d-f841-4416-817a-6b3ddec46984" providerId="ADAL" clId="{9FEEF4F0-334E-4D6C-A4FC-B0FACF41ED3C}" dt="2025-07-18T17:27:57.470" v="162" actId="20577"/>
          <ac:spMkLst>
            <pc:docMk/>
            <pc:sldMk cId="4054788476" sldId="257"/>
            <ac:spMk id="2" creationId="{7F69152C-FE81-5628-C01A-534DE0B0B207}"/>
          </ac:spMkLst>
        </pc:spChg>
        <pc:spChg chg="mod">
          <ac:chgData name="Chaturvedi, Utkarsh [JACSG]" userId="34a70f5d-f841-4416-817a-6b3ddec46984" providerId="ADAL" clId="{9FEEF4F0-334E-4D6C-A4FC-B0FACF41ED3C}" dt="2025-07-19T01:36:25.151" v="3475" actId="14"/>
          <ac:spMkLst>
            <pc:docMk/>
            <pc:sldMk cId="4054788476" sldId="257"/>
            <ac:spMk id="3" creationId="{3C282ABE-E92F-CA6D-7F83-4336696F7750}"/>
          </ac:spMkLst>
        </pc:spChg>
      </pc:sldChg>
      <pc:sldChg chg="addSp delSp modSp new del mod setBg">
        <pc:chgData name="Chaturvedi, Utkarsh [JACSG]" userId="34a70f5d-f841-4416-817a-6b3ddec46984" providerId="ADAL" clId="{9FEEF4F0-334E-4D6C-A4FC-B0FACF41ED3C}" dt="2025-07-18T19:00:05.016" v="1909" actId="47"/>
        <pc:sldMkLst>
          <pc:docMk/>
          <pc:sldMk cId="3679464500" sldId="258"/>
        </pc:sldMkLst>
      </pc:sldChg>
      <pc:sldChg chg="addSp delSp modSp new del mod setBg">
        <pc:chgData name="Chaturvedi, Utkarsh [JACSG]" userId="34a70f5d-f841-4416-817a-6b3ddec46984" providerId="ADAL" clId="{9FEEF4F0-334E-4D6C-A4FC-B0FACF41ED3C}" dt="2025-07-19T02:14:03.364" v="3616" actId="47"/>
        <pc:sldMkLst>
          <pc:docMk/>
          <pc:sldMk cId="3293388397" sldId="259"/>
        </pc:sldMkLst>
        <pc:spChg chg="mod ord">
          <ac:chgData name="Chaturvedi, Utkarsh [JACSG]" userId="34a70f5d-f841-4416-817a-6b3ddec46984" providerId="ADAL" clId="{9FEEF4F0-334E-4D6C-A4FC-B0FACF41ED3C}" dt="2025-07-19T01:48:15.166" v="3588"/>
          <ac:spMkLst>
            <pc:docMk/>
            <pc:sldMk cId="3293388397" sldId="259"/>
            <ac:spMk id="2" creationId="{0A7A9765-7B43-C3F8-97EB-394EF5DBC9A3}"/>
          </ac:spMkLst>
        </pc:spChg>
        <pc:spChg chg="add mod">
          <ac:chgData name="Chaturvedi, Utkarsh [JACSG]" userId="34a70f5d-f841-4416-817a-6b3ddec46984" providerId="ADAL" clId="{9FEEF4F0-334E-4D6C-A4FC-B0FACF41ED3C}" dt="2025-07-19T01:48:26.049" v="3593"/>
          <ac:spMkLst>
            <pc:docMk/>
            <pc:sldMk cId="3293388397" sldId="259"/>
            <ac:spMk id="37" creationId="{A2ECDED7-BD74-C5EB-B5DE-A777EED3A213}"/>
          </ac:spMkLst>
        </pc:spChg>
      </pc:sldChg>
      <pc:sldChg chg="addSp delSp modSp add del mod setBg delDesignElem">
        <pc:chgData name="Chaturvedi, Utkarsh [JACSG]" userId="34a70f5d-f841-4416-817a-6b3ddec46984" providerId="ADAL" clId="{9FEEF4F0-334E-4D6C-A4FC-B0FACF41ED3C}" dt="2025-07-18T19:28:17.907" v="3065" actId="47"/>
        <pc:sldMkLst>
          <pc:docMk/>
          <pc:sldMk cId="4068203021" sldId="260"/>
        </pc:sldMkLst>
      </pc:sldChg>
      <pc:sldChg chg="modSp add del mod">
        <pc:chgData name="Chaturvedi, Utkarsh [JACSG]" userId="34a70f5d-f841-4416-817a-6b3ddec46984" providerId="ADAL" clId="{9FEEF4F0-334E-4D6C-A4FC-B0FACF41ED3C}" dt="2025-07-19T01:45:01.627" v="3534" actId="47"/>
        <pc:sldMkLst>
          <pc:docMk/>
          <pc:sldMk cId="1586842853" sldId="261"/>
        </pc:sldMkLst>
        <pc:spChg chg="mod">
          <ac:chgData name="Chaturvedi, Utkarsh [JACSG]" userId="34a70f5d-f841-4416-817a-6b3ddec46984" providerId="ADAL" clId="{9FEEF4F0-334E-4D6C-A4FC-B0FACF41ED3C}" dt="2025-07-19T01:31:06.244" v="3211" actId="20577"/>
          <ac:spMkLst>
            <pc:docMk/>
            <pc:sldMk cId="1586842853" sldId="261"/>
            <ac:spMk id="2" creationId="{C00D0D49-2880-1D08-5F74-E41C1DFEEF59}"/>
          </ac:spMkLst>
        </pc:spChg>
        <pc:spChg chg="mod">
          <ac:chgData name="Chaturvedi, Utkarsh [JACSG]" userId="34a70f5d-f841-4416-817a-6b3ddec46984" providerId="ADAL" clId="{9FEEF4F0-334E-4D6C-A4FC-B0FACF41ED3C}" dt="2025-07-19T01:29:16.484" v="3131" actId="20577"/>
          <ac:spMkLst>
            <pc:docMk/>
            <pc:sldMk cId="1586842853" sldId="261"/>
            <ac:spMk id="37" creationId="{670283D5-118A-05F7-ABDB-50D87CA270D8}"/>
          </ac:spMkLst>
        </pc:spChg>
      </pc:sldChg>
      <pc:sldChg chg="addSp delSp add del setBg delDesignElem">
        <pc:chgData name="Chaturvedi, Utkarsh [JACSG]" userId="34a70f5d-f841-4416-817a-6b3ddec46984" providerId="ADAL" clId="{9FEEF4F0-334E-4D6C-A4FC-B0FACF41ED3C}" dt="2025-07-18T19:27:57.489" v="3017"/>
        <pc:sldMkLst>
          <pc:docMk/>
          <pc:sldMk cId="1591539442" sldId="261"/>
        </pc:sldMkLst>
      </pc:sldChg>
      <pc:sldChg chg="addSp delSp modSp add del mod">
        <pc:chgData name="Chaturvedi, Utkarsh [JACSG]" userId="34a70f5d-f841-4416-817a-6b3ddec46984" providerId="ADAL" clId="{9FEEF4F0-334E-4D6C-A4FC-B0FACF41ED3C}" dt="2025-07-19T16:24:03.908" v="7426" actId="20577"/>
        <pc:sldMkLst>
          <pc:docMk/>
          <pc:sldMk cId="602001649" sldId="262"/>
        </pc:sldMkLst>
        <pc:spChg chg="mod">
          <ac:chgData name="Chaturvedi, Utkarsh [JACSG]" userId="34a70f5d-f841-4416-817a-6b3ddec46984" providerId="ADAL" clId="{9FEEF4F0-334E-4D6C-A4FC-B0FACF41ED3C}" dt="2025-07-19T16:24:03.908" v="7426" actId="20577"/>
          <ac:spMkLst>
            <pc:docMk/>
            <pc:sldMk cId="602001649" sldId="262"/>
            <ac:spMk id="2" creationId="{3AC75691-7703-A281-0B9A-72EE61FDAFE4}"/>
          </ac:spMkLst>
        </pc:spChg>
        <pc:spChg chg="add del mod">
          <ac:chgData name="Chaturvedi, Utkarsh [JACSG]" userId="34a70f5d-f841-4416-817a-6b3ddec46984" providerId="ADAL" clId="{9FEEF4F0-334E-4D6C-A4FC-B0FACF41ED3C}" dt="2025-07-19T02:14:48.106" v="3626" actId="478"/>
          <ac:spMkLst>
            <pc:docMk/>
            <pc:sldMk cId="602001649" sldId="262"/>
            <ac:spMk id="4" creationId="{9F6517F2-CA4E-EF4E-A775-A9D22AA15C3E}"/>
          </ac:spMkLst>
        </pc:spChg>
        <pc:spChg chg="add mod">
          <ac:chgData name="Chaturvedi, Utkarsh [JACSG]" userId="34a70f5d-f841-4416-817a-6b3ddec46984" providerId="ADAL" clId="{9FEEF4F0-334E-4D6C-A4FC-B0FACF41ED3C}" dt="2025-07-19T02:25:14.227" v="3949" actId="14100"/>
          <ac:spMkLst>
            <pc:docMk/>
            <pc:sldMk cId="602001649" sldId="262"/>
            <ac:spMk id="7" creationId="{5DA939E3-909A-4A16-4F22-E683592B9935}"/>
          </ac:spMkLst>
        </pc:spChg>
        <pc:spChg chg="add mod">
          <ac:chgData name="Chaturvedi, Utkarsh [JACSG]" userId="34a70f5d-f841-4416-817a-6b3ddec46984" providerId="ADAL" clId="{9FEEF4F0-334E-4D6C-A4FC-B0FACF41ED3C}" dt="2025-07-19T02:36:28.009" v="4628" actId="20577"/>
          <ac:spMkLst>
            <pc:docMk/>
            <pc:sldMk cId="602001649" sldId="262"/>
            <ac:spMk id="8" creationId="{22DD568A-433E-C9F3-95B3-999AA1D8841A}"/>
          </ac:spMkLst>
        </pc:spChg>
        <pc:spChg chg="add mod">
          <ac:chgData name="Chaturvedi, Utkarsh [JACSG]" userId="34a70f5d-f841-4416-817a-6b3ddec46984" providerId="ADAL" clId="{9FEEF4F0-334E-4D6C-A4FC-B0FACF41ED3C}" dt="2025-07-19T02:36:41.901" v="4632" actId="1076"/>
          <ac:spMkLst>
            <pc:docMk/>
            <pc:sldMk cId="602001649" sldId="262"/>
            <ac:spMk id="9" creationId="{388BE3A8-87AB-CC09-ECE0-60431B8B580B}"/>
          </ac:spMkLst>
        </pc:spChg>
        <pc:spChg chg="mod">
          <ac:chgData name="Chaturvedi, Utkarsh [JACSG]" userId="34a70f5d-f841-4416-817a-6b3ddec46984" providerId="ADAL" clId="{9FEEF4F0-334E-4D6C-A4FC-B0FACF41ED3C}" dt="2025-07-19T03:58:13.320" v="5944" actId="20577"/>
          <ac:spMkLst>
            <pc:docMk/>
            <pc:sldMk cId="602001649" sldId="262"/>
            <ac:spMk id="37" creationId="{3AFB0A00-A919-71A3-3691-5CED4EBDD6EB}"/>
          </ac:spMkLst>
        </pc:spChg>
        <pc:picChg chg="add mod">
          <ac:chgData name="Chaturvedi, Utkarsh [JACSG]" userId="34a70f5d-f841-4416-817a-6b3ddec46984" providerId="ADAL" clId="{9FEEF4F0-334E-4D6C-A4FC-B0FACF41ED3C}" dt="2025-07-19T02:17:52.065" v="3651" actId="1076"/>
          <ac:picMkLst>
            <pc:docMk/>
            <pc:sldMk cId="602001649" sldId="262"/>
            <ac:picMk id="6" creationId="{A706636C-7068-8C9C-DFDA-1509A5EDF91D}"/>
          </ac:picMkLst>
        </pc:picChg>
        <pc:picChg chg="del">
          <ac:chgData name="Chaturvedi, Utkarsh [JACSG]" userId="34a70f5d-f841-4416-817a-6b3ddec46984" providerId="ADAL" clId="{9FEEF4F0-334E-4D6C-A4FC-B0FACF41ED3C}" dt="2025-07-19T02:14:45.356" v="3625" actId="478"/>
          <ac:picMkLst>
            <pc:docMk/>
            <pc:sldMk cId="602001649" sldId="262"/>
            <ac:picMk id="16" creationId="{46D785F4-994F-BB36-EFEF-7DBD078CE2AB}"/>
          </ac:picMkLst>
        </pc:picChg>
        <pc:picChg chg="del">
          <ac:chgData name="Chaturvedi, Utkarsh [JACSG]" userId="34a70f5d-f841-4416-817a-6b3ddec46984" providerId="ADAL" clId="{9FEEF4F0-334E-4D6C-A4FC-B0FACF41ED3C}" dt="2025-07-19T02:14:45.356" v="3625" actId="478"/>
          <ac:picMkLst>
            <pc:docMk/>
            <pc:sldMk cId="602001649" sldId="262"/>
            <ac:picMk id="29" creationId="{6D2668F1-4376-11CC-5501-60A32CEFF445}"/>
          </ac:picMkLst>
        </pc:picChg>
      </pc:sldChg>
      <pc:sldChg chg="addSp delSp add del setBg delDesignElem">
        <pc:chgData name="Chaturvedi, Utkarsh [JACSG]" userId="34a70f5d-f841-4416-817a-6b3ddec46984" providerId="ADAL" clId="{9FEEF4F0-334E-4D6C-A4FC-B0FACF41ED3C}" dt="2025-07-18T19:28:23.509" v="3068"/>
        <pc:sldMkLst>
          <pc:docMk/>
          <pc:sldMk cId="1939166769" sldId="262"/>
        </pc:sldMkLst>
      </pc:sldChg>
      <pc:sldChg chg="addSp delSp modSp add mod">
        <pc:chgData name="Chaturvedi, Utkarsh [JACSG]" userId="34a70f5d-f841-4416-817a-6b3ddec46984" providerId="ADAL" clId="{9FEEF4F0-334E-4D6C-A4FC-B0FACF41ED3C}" dt="2025-07-19T03:03:28.096" v="5226" actId="14100"/>
        <pc:sldMkLst>
          <pc:docMk/>
          <pc:sldMk cId="271869833" sldId="263"/>
        </pc:sldMkLst>
        <pc:spChg chg="mod ord">
          <ac:chgData name="Chaturvedi, Utkarsh [JACSG]" userId="34a70f5d-f841-4416-817a-6b3ddec46984" providerId="ADAL" clId="{9FEEF4F0-334E-4D6C-A4FC-B0FACF41ED3C}" dt="2025-07-19T02:18:26.663" v="3659" actId="20577"/>
          <ac:spMkLst>
            <pc:docMk/>
            <pc:sldMk cId="271869833" sldId="263"/>
            <ac:spMk id="2" creationId="{CCDD1748-D84B-1E56-6333-748867235F85}"/>
          </ac:spMkLst>
        </pc:spChg>
        <pc:spChg chg="add del mod">
          <ac:chgData name="Chaturvedi, Utkarsh [JACSG]" userId="34a70f5d-f841-4416-817a-6b3ddec46984" providerId="ADAL" clId="{9FEEF4F0-334E-4D6C-A4FC-B0FACF41ED3C}" dt="2025-07-19T02:12:15.894" v="3595"/>
          <ac:spMkLst>
            <pc:docMk/>
            <pc:sldMk cId="271869833" sldId="263"/>
            <ac:spMk id="4" creationId="{3C17D56D-26CB-E1A8-1AB8-A4A4572168DD}"/>
          </ac:spMkLst>
        </pc:spChg>
        <pc:spChg chg="mod ord">
          <ac:chgData name="Chaturvedi, Utkarsh [JACSG]" userId="34a70f5d-f841-4416-817a-6b3ddec46984" providerId="ADAL" clId="{9FEEF4F0-334E-4D6C-A4FC-B0FACF41ED3C}" dt="2025-07-19T02:12:43.928" v="3606" actId="26606"/>
          <ac:spMkLst>
            <pc:docMk/>
            <pc:sldMk cId="271869833" sldId="263"/>
            <ac:spMk id="37" creationId="{A21446E4-6DFF-509A-DF26-FA312ED53135}"/>
          </ac:spMkLst>
        </pc:spChg>
        <pc:spChg chg="add del">
          <ac:chgData name="Chaturvedi, Utkarsh [JACSG]" userId="34a70f5d-f841-4416-817a-6b3ddec46984" providerId="ADAL" clId="{9FEEF4F0-334E-4D6C-A4FC-B0FACF41ED3C}" dt="2025-07-19T02:12:43.928" v="3606" actId="26606"/>
          <ac:spMkLst>
            <pc:docMk/>
            <pc:sldMk cId="271869833" sldId="263"/>
            <ac:spMk id="121" creationId="{3FFBD732-9882-340A-A04C-23CF00BAC7A7}"/>
          </ac:spMkLst>
        </pc:spChg>
        <pc:spChg chg="add del">
          <ac:chgData name="Chaturvedi, Utkarsh [JACSG]" userId="34a70f5d-f841-4416-817a-6b3ddec46984" providerId="ADAL" clId="{9FEEF4F0-334E-4D6C-A4FC-B0FACF41ED3C}" dt="2025-07-19T02:12:43.928" v="3606" actId="26606"/>
          <ac:spMkLst>
            <pc:docMk/>
            <pc:sldMk cId="271869833" sldId="263"/>
            <ac:spMk id="122" creationId="{5B646943-17DF-DDD4-1A38-F7F69C20F07D}"/>
          </ac:spMkLst>
        </pc:spChg>
        <pc:spChg chg="add del">
          <ac:chgData name="Chaturvedi, Utkarsh [JACSG]" userId="34a70f5d-f841-4416-817a-6b3ddec46984" providerId="ADAL" clId="{9FEEF4F0-334E-4D6C-A4FC-B0FACF41ED3C}" dt="2025-07-19T02:12:43.928" v="3606" actId="26606"/>
          <ac:spMkLst>
            <pc:docMk/>
            <pc:sldMk cId="271869833" sldId="263"/>
            <ac:spMk id="123" creationId="{483F0335-B5EB-9CA6-C26F-24DB216D3833}"/>
          </ac:spMkLst>
        </pc:spChg>
        <pc:spChg chg="add del">
          <ac:chgData name="Chaturvedi, Utkarsh [JACSG]" userId="34a70f5d-f841-4416-817a-6b3ddec46984" providerId="ADAL" clId="{9FEEF4F0-334E-4D6C-A4FC-B0FACF41ED3C}" dt="2025-07-19T02:12:43.928" v="3606" actId="26606"/>
          <ac:spMkLst>
            <pc:docMk/>
            <pc:sldMk cId="271869833" sldId="263"/>
            <ac:spMk id="124" creationId="{4243B705-0765-0F99-5468-2EDAFDAF1982}"/>
          </ac:spMkLst>
        </pc:spChg>
        <pc:spChg chg="add del">
          <ac:chgData name="Chaturvedi, Utkarsh [JACSG]" userId="34a70f5d-f841-4416-817a-6b3ddec46984" providerId="ADAL" clId="{9FEEF4F0-334E-4D6C-A4FC-B0FACF41ED3C}" dt="2025-07-19T02:12:42.928" v="3603" actId="26606"/>
          <ac:spMkLst>
            <pc:docMk/>
            <pc:sldMk cId="271869833" sldId="263"/>
            <ac:spMk id="129" creationId="{6D24BC9E-AC6A-42EE-AFD8-B290720B841F}"/>
          </ac:spMkLst>
        </pc:spChg>
        <pc:spChg chg="add del">
          <ac:chgData name="Chaturvedi, Utkarsh [JACSG]" userId="34a70f5d-f841-4416-817a-6b3ddec46984" providerId="ADAL" clId="{9FEEF4F0-334E-4D6C-A4FC-B0FACF41ED3C}" dt="2025-07-19T02:12:42.928" v="3603" actId="26606"/>
          <ac:spMkLst>
            <pc:docMk/>
            <pc:sldMk cId="271869833" sldId="263"/>
            <ac:spMk id="131" creationId="{0990C621-3B8B-4820-8328-D47EF7CE823C}"/>
          </ac:spMkLst>
        </pc:spChg>
        <pc:spChg chg="add del">
          <ac:chgData name="Chaturvedi, Utkarsh [JACSG]" userId="34a70f5d-f841-4416-817a-6b3ddec46984" providerId="ADAL" clId="{9FEEF4F0-334E-4D6C-A4FC-B0FACF41ED3C}" dt="2025-07-19T02:12:42.928" v="3603" actId="26606"/>
          <ac:spMkLst>
            <pc:docMk/>
            <pc:sldMk cId="271869833" sldId="263"/>
            <ac:spMk id="133" creationId="{C1A2385B-1D2A-4E17-84FA-6CB7F0AAE473}"/>
          </ac:spMkLst>
        </pc:spChg>
        <pc:spChg chg="add del">
          <ac:chgData name="Chaturvedi, Utkarsh [JACSG]" userId="34a70f5d-f841-4416-817a-6b3ddec46984" providerId="ADAL" clId="{9FEEF4F0-334E-4D6C-A4FC-B0FACF41ED3C}" dt="2025-07-19T02:12:42.928" v="3603" actId="26606"/>
          <ac:spMkLst>
            <pc:docMk/>
            <pc:sldMk cId="271869833" sldId="263"/>
            <ac:spMk id="135" creationId="{5E791F2F-79DB-4CC0-9FA1-001E3E91E8B7}"/>
          </ac:spMkLst>
        </pc:spChg>
        <pc:spChg chg="add del">
          <ac:chgData name="Chaturvedi, Utkarsh [JACSG]" userId="34a70f5d-f841-4416-817a-6b3ddec46984" providerId="ADAL" clId="{9FEEF4F0-334E-4D6C-A4FC-B0FACF41ED3C}" dt="2025-07-19T02:12:43.928" v="3605" actId="26606"/>
          <ac:spMkLst>
            <pc:docMk/>
            <pc:sldMk cId="271869833" sldId="263"/>
            <ac:spMk id="137" creationId="{9D25F302-27C5-414F-97F8-6EA0A6C028BA}"/>
          </ac:spMkLst>
        </pc:spChg>
        <pc:spChg chg="add del">
          <ac:chgData name="Chaturvedi, Utkarsh [JACSG]" userId="34a70f5d-f841-4416-817a-6b3ddec46984" providerId="ADAL" clId="{9FEEF4F0-334E-4D6C-A4FC-B0FACF41ED3C}" dt="2025-07-19T02:12:43.928" v="3605" actId="26606"/>
          <ac:spMkLst>
            <pc:docMk/>
            <pc:sldMk cId="271869833" sldId="263"/>
            <ac:spMk id="138" creationId="{830A36F8-48C2-4842-A87B-8CE8DF4E7FD2}"/>
          </ac:spMkLst>
        </pc:spChg>
        <pc:spChg chg="add del">
          <ac:chgData name="Chaturvedi, Utkarsh [JACSG]" userId="34a70f5d-f841-4416-817a-6b3ddec46984" providerId="ADAL" clId="{9FEEF4F0-334E-4D6C-A4FC-B0FACF41ED3C}" dt="2025-07-19T02:12:43.928" v="3605" actId="26606"/>
          <ac:spMkLst>
            <pc:docMk/>
            <pc:sldMk cId="271869833" sldId="263"/>
            <ac:spMk id="139" creationId="{7F488E8B-4E1E-4402-8935-D4E6C02615C7}"/>
          </ac:spMkLst>
        </pc:spChg>
        <pc:spChg chg="add">
          <ac:chgData name="Chaturvedi, Utkarsh [JACSG]" userId="34a70f5d-f841-4416-817a-6b3ddec46984" providerId="ADAL" clId="{9FEEF4F0-334E-4D6C-A4FC-B0FACF41ED3C}" dt="2025-07-19T02:12:43.928" v="3606" actId="26606"/>
          <ac:spMkLst>
            <pc:docMk/>
            <pc:sldMk cId="271869833" sldId="263"/>
            <ac:spMk id="141" creationId="{6D24BC9E-AC6A-42EE-AFD8-B290720B841F}"/>
          </ac:spMkLst>
        </pc:spChg>
        <pc:spChg chg="add">
          <ac:chgData name="Chaturvedi, Utkarsh [JACSG]" userId="34a70f5d-f841-4416-817a-6b3ddec46984" providerId="ADAL" clId="{9FEEF4F0-334E-4D6C-A4FC-B0FACF41ED3C}" dt="2025-07-19T02:12:43.928" v="3606" actId="26606"/>
          <ac:spMkLst>
            <pc:docMk/>
            <pc:sldMk cId="271869833" sldId="263"/>
            <ac:spMk id="142" creationId="{0990C621-3B8B-4820-8328-D47EF7CE823C}"/>
          </ac:spMkLst>
        </pc:spChg>
        <pc:spChg chg="add">
          <ac:chgData name="Chaturvedi, Utkarsh [JACSG]" userId="34a70f5d-f841-4416-817a-6b3ddec46984" providerId="ADAL" clId="{9FEEF4F0-334E-4D6C-A4FC-B0FACF41ED3C}" dt="2025-07-19T02:12:43.928" v="3606" actId="26606"/>
          <ac:spMkLst>
            <pc:docMk/>
            <pc:sldMk cId="271869833" sldId="263"/>
            <ac:spMk id="143" creationId="{C1A2385B-1D2A-4E17-84FA-6CB7F0AAE473}"/>
          </ac:spMkLst>
        </pc:spChg>
        <pc:spChg chg="add">
          <ac:chgData name="Chaturvedi, Utkarsh [JACSG]" userId="34a70f5d-f841-4416-817a-6b3ddec46984" providerId="ADAL" clId="{9FEEF4F0-334E-4D6C-A4FC-B0FACF41ED3C}" dt="2025-07-19T02:12:43.928" v="3606" actId="26606"/>
          <ac:spMkLst>
            <pc:docMk/>
            <pc:sldMk cId="271869833" sldId="263"/>
            <ac:spMk id="144" creationId="{5E791F2F-79DB-4CC0-9FA1-001E3E91E8B7}"/>
          </ac:spMkLst>
        </pc:spChg>
        <pc:picChg chg="add mod">
          <ac:chgData name="Chaturvedi, Utkarsh [JACSG]" userId="34a70f5d-f841-4416-817a-6b3ddec46984" providerId="ADAL" clId="{9FEEF4F0-334E-4D6C-A4FC-B0FACF41ED3C}" dt="2025-07-19T03:03:18.914" v="5224" actId="1076"/>
          <ac:picMkLst>
            <pc:docMk/>
            <pc:sldMk cId="271869833" sldId="263"/>
            <ac:picMk id="6" creationId="{84F7C11D-F167-30DF-17B3-011560535D5F}"/>
          </ac:picMkLst>
        </pc:picChg>
        <pc:picChg chg="add mod">
          <ac:chgData name="Chaturvedi, Utkarsh [JACSG]" userId="34a70f5d-f841-4416-817a-6b3ddec46984" providerId="ADAL" clId="{9FEEF4F0-334E-4D6C-A4FC-B0FACF41ED3C}" dt="2025-07-19T03:03:28.096" v="5226" actId="14100"/>
          <ac:picMkLst>
            <pc:docMk/>
            <pc:sldMk cId="271869833" sldId="263"/>
            <ac:picMk id="8" creationId="{5EEEFA11-A574-0CF9-DFCD-051D57B9A51E}"/>
          </ac:picMkLst>
        </pc:picChg>
        <pc:picChg chg="del">
          <ac:chgData name="Chaturvedi, Utkarsh [JACSG]" userId="34a70f5d-f841-4416-817a-6b3ddec46984" providerId="ADAL" clId="{9FEEF4F0-334E-4D6C-A4FC-B0FACF41ED3C}" dt="2025-07-19T02:12:14.977" v="3594" actId="478"/>
          <ac:picMkLst>
            <pc:docMk/>
            <pc:sldMk cId="271869833" sldId="263"/>
            <ac:picMk id="16" creationId="{620349E6-B1B2-A7B0-8E55-6A7814A51741}"/>
          </ac:picMkLst>
        </pc:picChg>
        <pc:picChg chg="del mod ord">
          <ac:chgData name="Chaturvedi, Utkarsh [JACSG]" userId="34a70f5d-f841-4416-817a-6b3ddec46984" providerId="ADAL" clId="{9FEEF4F0-334E-4D6C-A4FC-B0FACF41ED3C}" dt="2025-07-19T03:02:48.020" v="5215" actId="478"/>
          <ac:picMkLst>
            <pc:docMk/>
            <pc:sldMk cId="271869833" sldId="263"/>
            <ac:picMk id="29" creationId="{E00EDCBF-1BFB-908C-1FD4-245CD42A8C9A}"/>
          </ac:picMkLst>
        </pc:picChg>
      </pc:sldChg>
      <pc:sldChg chg="addSp delSp add del setBg delDesignElem">
        <pc:chgData name="Chaturvedi, Utkarsh [JACSG]" userId="34a70f5d-f841-4416-817a-6b3ddec46984" providerId="ADAL" clId="{9FEEF4F0-334E-4D6C-A4FC-B0FACF41ED3C}" dt="2025-07-19T01:44:58.509" v="3532"/>
        <pc:sldMkLst>
          <pc:docMk/>
          <pc:sldMk cId="2565910896" sldId="263"/>
        </pc:sldMkLst>
        <pc:spChg chg="add del">
          <ac:chgData name="Chaturvedi, Utkarsh [JACSG]" userId="34a70f5d-f841-4416-817a-6b3ddec46984" providerId="ADAL" clId="{9FEEF4F0-334E-4D6C-A4FC-B0FACF41ED3C}" dt="2025-07-19T01:44:58.509" v="3532"/>
          <ac:spMkLst>
            <pc:docMk/>
            <pc:sldMk cId="2565910896" sldId="263"/>
            <ac:spMk id="121" creationId="{38FB41E2-B663-548B-BDC8-F71C2D47810A}"/>
          </ac:spMkLst>
        </pc:spChg>
        <pc:spChg chg="add del">
          <ac:chgData name="Chaturvedi, Utkarsh [JACSG]" userId="34a70f5d-f841-4416-817a-6b3ddec46984" providerId="ADAL" clId="{9FEEF4F0-334E-4D6C-A4FC-B0FACF41ED3C}" dt="2025-07-19T01:44:58.509" v="3532"/>
          <ac:spMkLst>
            <pc:docMk/>
            <pc:sldMk cId="2565910896" sldId="263"/>
            <ac:spMk id="122" creationId="{3AE32D48-DB82-7E0A-7C82-0D6065F693F4}"/>
          </ac:spMkLst>
        </pc:spChg>
        <pc:spChg chg="add del">
          <ac:chgData name="Chaturvedi, Utkarsh [JACSG]" userId="34a70f5d-f841-4416-817a-6b3ddec46984" providerId="ADAL" clId="{9FEEF4F0-334E-4D6C-A4FC-B0FACF41ED3C}" dt="2025-07-19T01:44:58.509" v="3532"/>
          <ac:spMkLst>
            <pc:docMk/>
            <pc:sldMk cId="2565910896" sldId="263"/>
            <ac:spMk id="123" creationId="{697FBCD7-CC6D-606E-9032-9FEE97A3BDDA}"/>
          </ac:spMkLst>
        </pc:spChg>
        <pc:spChg chg="add del">
          <ac:chgData name="Chaturvedi, Utkarsh [JACSG]" userId="34a70f5d-f841-4416-817a-6b3ddec46984" providerId="ADAL" clId="{9FEEF4F0-334E-4D6C-A4FC-B0FACF41ED3C}" dt="2025-07-19T01:44:58.509" v="3532"/>
          <ac:spMkLst>
            <pc:docMk/>
            <pc:sldMk cId="2565910896" sldId="263"/>
            <ac:spMk id="124" creationId="{AF85A231-E31C-0688-A86B-E321AA522D4B}"/>
          </ac:spMkLst>
        </pc:spChg>
      </pc:sldChg>
      <pc:sldChg chg="addSp delSp add del mod ord">
        <pc:chgData name="Chaturvedi, Utkarsh [JACSG]" userId="34a70f5d-f841-4416-817a-6b3ddec46984" providerId="ADAL" clId="{9FEEF4F0-334E-4D6C-A4FC-B0FACF41ED3C}" dt="2025-07-19T02:41:12.480" v="5020" actId="47"/>
        <pc:sldMkLst>
          <pc:docMk/>
          <pc:sldMk cId="99675417" sldId="264"/>
        </pc:sldMkLst>
        <pc:picChg chg="add del">
          <ac:chgData name="Chaturvedi, Utkarsh [JACSG]" userId="34a70f5d-f841-4416-817a-6b3ddec46984" providerId="ADAL" clId="{9FEEF4F0-334E-4D6C-A4FC-B0FACF41ED3C}" dt="2025-07-19T02:14:41.574" v="3623" actId="478"/>
          <ac:picMkLst>
            <pc:docMk/>
            <pc:sldMk cId="99675417" sldId="264"/>
            <ac:picMk id="29" creationId="{747A7B4A-92A3-2B5F-174C-B7EBCD64837B}"/>
          </ac:picMkLst>
        </pc:picChg>
      </pc:sldChg>
      <pc:sldChg chg="addSp delSp add del setBg delDesignElem">
        <pc:chgData name="Chaturvedi, Utkarsh [JACSG]" userId="34a70f5d-f841-4416-817a-6b3ddec46984" providerId="ADAL" clId="{9FEEF4F0-334E-4D6C-A4FC-B0FACF41ED3C}" dt="2025-07-19T02:14:33.456" v="3619"/>
        <pc:sldMkLst>
          <pc:docMk/>
          <pc:sldMk cId="739072116" sldId="264"/>
        </pc:sldMkLst>
        <pc:spChg chg="add del">
          <ac:chgData name="Chaturvedi, Utkarsh [JACSG]" userId="34a70f5d-f841-4416-817a-6b3ddec46984" providerId="ADAL" clId="{9FEEF4F0-334E-4D6C-A4FC-B0FACF41ED3C}" dt="2025-07-19T02:14:33.456" v="3619"/>
          <ac:spMkLst>
            <pc:docMk/>
            <pc:sldMk cId="739072116" sldId="264"/>
            <ac:spMk id="141" creationId="{F50A7952-8ABC-310A-E255-8E22B97C2DF6}"/>
          </ac:spMkLst>
        </pc:spChg>
        <pc:spChg chg="add del">
          <ac:chgData name="Chaturvedi, Utkarsh [JACSG]" userId="34a70f5d-f841-4416-817a-6b3ddec46984" providerId="ADAL" clId="{9FEEF4F0-334E-4D6C-A4FC-B0FACF41ED3C}" dt="2025-07-19T02:14:33.456" v="3619"/>
          <ac:spMkLst>
            <pc:docMk/>
            <pc:sldMk cId="739072116" sldId="264"/>
            <ac:spMk id="142" creationId="{6363E0CA-2552-46AB-08CB-8E7979D80486}"/>
          </ac:spMkLst>
        </pc:spChg>
        <pc:spChg chg="add del">
          <ac:chgData name="Chaturvedi, Utkarsh [JACSG]" userId="34a70f5d-f841-4416-817a-6b3ddec46984" providerId="ADAL" clId="{9FEEF4F0-334E-4D6C-A4FC-B0FACF41ED3C}" dt="2025-07-19T02:14:33.456" v="3619"/>
          <ac:spMkLst>
            <pc:docMk/>
            <pc:sldMk cId="739072116" sldId="264"/>
            <ac:spMk id="143" creationId="{02EEC11F-D594-20D3-F104-D9E101E85803}"/>
          </ac:spMkLst>
        </pc:spChg>
        <pc:spChg chg="add del">
          <ac:chgData name="Chaturvedi, Utkarsh [JACSG]" userId="34a70f5d-f841-4416-817a-6b3ddec46984" providerId="ADAL" clId="{9FEEF4F0-334E-4D6C-A4FC-B0FACF41ED3C}" dt="2025-07-19T02:14:33.456" v="3619"/>
          <ac:spMkLst>
            <pc:docMk/>
            <pc:sldMk cId="739072116" sldId="264"/>
            <ac:spMk id="144" creationId="{73AE8D3F-9F8C-E31A-DD10-B4C52F12EEC7}"/>
          </ac:spMkLst>
        </pc:spChg>
      </pc:sldChg>
      <pc:sldChg chg="addSp delSp add del setBg delDesignElem">
        <pc:chgData name="Chaturvedi, Utkarsh [JACSG]" userId="34a70f5d-f841-4416-817a-6b3ddec46984" providerId="ADAL" clId="{9FEEF4F0-334E-4D6C-A4FC-B0FACF41ED3C}" dt="2025-07-19T02:44:48.015" v="5023"/>
        <pc:sldMkLst>
          <pc:docMk/>
          <pc:sldMk cId="1036095207" sldId="264"/>
        </pc:sldMkLst>
        <pc:spChg chg="add del">
          <ac:chgData name="Chaturvedi, Utkarsh [JACSG]" userId="34a70f5d-f841-4416-817a-6b3ddec46984" providerId="ADAL" clId="{9FEEF4F0-334E-4D6C-A4FC-B0FACF41ED3C}" dt="2025-07-19T02:44:48.015" v="5023"/>
          <ac:spMkLst>
            <pc:docMk/>
            <pc:sldMk cId="1036095207" sldId="264"/>
            <ac:spMk id="121" creationId="{857EDF4C-8F21-8312-76E0-9ECD6F1170D6}"/>
          </ac:spMkLst>
        </pc:spChg>
        <pc:spChg chg="add del">
          <ac:chgData name="Chaturvedi, Utkarsh [JACSG]" userId="34a70f5d-f841-4416-817a-6b3ddec46984" providerId="ADAL" clId="{9FEEF4F0-334E-4D6C-A4FC-B0FACF41ED3C}" dt="2025-07-19T02:44:48.015" v="5023"/>
          <ac:spMkLst>
            <pc:docMk/>
            <pc:sldMk cId="1036095207" sldId="264"/>
            <ac:spMk id="122" creationId="{FCB8665F-D74C-83A4-D131-935302215F59}"/>
          </ac:spMkLst>
        </pc:spChg>
        <pc:spChg chg="add del">
          <ac:chgData name="Chaturvedi, Utkarsh [JACSG]" userId="34a70f5d-f841-4416-817a-6b3ddec46984" providerId="ADAL" clId="{9FEEF4F0-334E-4D6C-A4FC-B0FACF41ED3C}" dt="2025-07-19T02:44:48.015" v="5023"/>
          <ac:spMkLst>
            <pc:docMk/>
            <pc:sldMk cId="1036095207" sldId="264"/>
            <ac:spMk id="123" creationId="{D41A0E64-32EA-350E-5F53-22FD1AB0EEF3}"/>
          </ac:spMkLst>
        </pc:spChg>
        <pc:spChg chg="add del">
          <ac:chgData name="Chaturvedi, Utkarsh [JACSG]" userId="34a70f5d-f841-4416-817a-6b3ddec46984" providerId="ADAL" clId="{9FEEF4F0-334E-4D6C-A4FC-B0FACF41ED3C}" dt="2025-07-19T02:44:48.015" v="5023"/>
          <ac:spMkLst>
            <pc:docMk/>
            <pc:sldMk cId="1036095207" sldId="264"/>
            <ac:spMk id="124" creationId="{8772C5E6-35D1-5382-299A-FFD8BDBC5C39}"/>
          </ac:spMkLst>
        </pc:spChg>
      </pc:sldChg>
      <pc:sldChg chg="addSp delSp modSp add mod">
        <pc:chgData name="Chaturvedi, Utkarsh [JACSG]" userId="34a70f5d-f841-4416-817a-6b3ddec46984" providerId="ADAL" clId="{9FEEF4F0-334E-4D6C-A4FC-B0FACF41ED3C}" dt="2025-07-19T04:08:55.269" v="6885" actId="20577"/>
        <pc:sldMkLst>
          <pc:docMk/>
          <pc:sldMk cId="1832166741" sldId="264"/>
        </pc:sldMkLst>
        <pc:spChg chg="mod">
          <ac:chgData name="Chaturvedi, Utkarsh [JACSG]" userId="34a70f5d-f841-4416-817a-6b3ddec46984" providerId="ADAL" clId="{9FEEF4F0-334E-4D6C-A4FC-B0FACF41ED3C}" dt="2025-07-19T02:45:59.998" v="5214" actId="20577"/>
          <ac:spMkLst>
            <pc:docMk/>
            <pc:sldMk cId="1832166741" sldId="264"/>
            <ac:spMk id="2" creationId="{9327D29C-1A33-D1B6-AF00-B28CF719BEF7}"/>
          </ac:spMkLst>
        </pc:spChg>
        <pc:spChg chg="mod ord">
          <ac:chgData name="Chaturvedi, Utkarsh [JACSG]" userId="34a70f5d-f841-4416-817a-6b3ddec46984" providerId="ADAL" clId="{9FEEF4F0-334E-4D6C-A4FC-B0FACF41ED3C}" dt="2025-07-19T04:06:27.398" v="6733" actId="1076"/>
          <ac:spMkLst>
            <pc:docMk/>
            <pc:sldMk cId="1832166741" sldId="264"/>
            <ac:spMk id="7" creationId="{B631A180-2971-4E16-0BE6-EC91F76725B8}"/>
          </ac:spMkLst>
        </pc:spChg>
        <pc:spChg chg="del">
          <ac:chgData name="Chaturvedi, Utkarsh [JACSG]" userId="34a70f5d-f841-4416-817a-6b3ddec46984" providerId="ADAL" clId="{9FEEF4F0-334E-4D6C-A4FC-B0FACF41ED3C}" dt="2025-07-19T03:48:24.278" v="5228" actId="478"/>
          <ac:spMkLst>
            <pc:docMk/>
            <pc:sldMk cId="1832166741" sldId="264"/>
            <ac:spMk id="8" creationId="{A411455C-F7C7-45DD-61AF-9556849F7843}"/>
          </ac:spMkLst>
        </pc:spChg>
        <pc:spChg chg="del">
          <ac:chgData name="Chaturvedi, Utkarsh [JACSG]" userId="34a70f5d-f841-4416-817a-6b3ddec46984" providerId="ADAL" clId="{9FEEF4F0-334E-4D6C-A4FC-B0FACF41ED3C}" dt="2025-07-19T02:45:39.664" v="5151" actId="478"/>
          <ac:spMkLst>
            <pc:docMk/>
            <pc:sldMk cId="1832166741" sldId="264"/>
            <ac:spMk id="9" creationId="{4C7A7C9D-262C-290B-936E-A49214EEA6BC}"/>
          </ac:spMkLst>
        </pc:spChg>
        <pc:spChg chg="add mod">
          <ac:chgData name="Chaturvedi, Utkarsh [JACSG]" userId="34a70f5d-f841-4416-817a-6b3ddec46984" providerId="ADAL" clId="{9FEEF4F0-334E-4D6C-A4FC-B0FACF41ED3C}" dt="2025-07-19T04:06:40.456" v="6739" actId="1035"/>
          <ac:spMkLst>
            <pc:docMk/>
            <pc:sldMk cId="1832166741" sldId="264"/>
            <ac:spMk id="15" creationId="{A0F355A7-4B18-BF22-7229-CB2ECDB6CFF3}"/>
          </ac:spMkLst>
        </pc:spChg>
        <pc:spChg chg="mod">
          <ac:chgData name="Chaturvedi, Utkarsh [JACSG]" userId="34a70f5d-f841-4416-817a-6b3ddec46984" providerId="ADAL" clId="{9FEEF4F0-334E-4D6C-A4FC-B0FACF41ED3C}" dt="2025-07-19T04:08:55.269" v="6885" actId="20577"/>
          <ac:spMkLst>
            <pc:docMk/>
            <pc:sldMk cId="1832166741" sldId="264"/>
            <ac:spMk id="37" creationId="{029E7BCA-DB05-800D-8C1C-E3116E98DD87}"/>
          </ac:spMkLst>
        </pc:spChg>
        <pc:picChg chg="add mod ord">
          <ac:chgData name="Chaturvedi, Utkarsh [JACSG]" userId="34a70f5d-f841-4416-817a-6b3ddec46984" providerId="ADAL" clId="{9FEEF4F0-334E-4D6C-A4FC-B0FACF41ED3C}" dt="2025-07-19T04:06:24.090" v="6732" actId="14100"/>
          <ac:picMkLst>
            <pc:docMk/>
            <pc:sldMk cId="1832166741" sldId="264"/>
            <ac:picMk id="4" creationId="{693F72CC-6E97-4E7F-6A47-89491E8B5AFC}"/>
          </ac:picMkLst>
        </pc:picChg>
        <pc:picChg chg="del">
          <ac:chgData name="Chaturvedi, Utkarsh [JACSG]" userId="34a70f5d-f841-4416-817a-6b3ddec46984" providerId="ADAL" clId="{9FEEF4F0-334E-4D6C-A4FC-B0FACF41ED3C}" dt="2025-07-19T03:48:21.045" v="5227" actId="478"/>
          <ac:picMkLst>
            <pc:docMk/>
            <pc:sldMk cId="1832166741" sldId="264"/>
            <ac:picMk id="6" creationId="{AAAAA474-D74A-8FEA-721C-6E11BD56122A}"/>
          </ac:picMkLst>
        </pc:picChg>
        <pc:picChg chg="add mod">
          <ac:chgData name="Chaturvedi, Utkarsh [JACSG]" userId="34a70f5d-f841-4416-817a-6b3ddec46984" providerId="ADAL" clId="{9FEEF4F0-334E-4D6C-A4FC-B0FACF41ED3C}" dt="2025-07-19T03:57:43.239" v="5933" actId="14100"/>
          <ac:picMkLst>
            <pc:docMk/>
            <pc:sldMk cId="1832166741" sldId="264"/>
            <ac:picMk id="10" creationId="{8037503C-7661-D312-1BC5-7AA03D780022}"/>
          </ac:picMkLst>
        </pc:picChg>
        <pc:picChg chg="add mod">
          <ac:chgData name="Chaturvedi, Utkarsh [JACSG]" userId="34a70f5d-f841-4416-817a-6b3ddec46984" providerId="ADAL" clId="{9FEEF4F0-334E-4D6C-A4FC-B0FACF41ED3C}" dt="2025-07-19T03:57:45.627" v="5934" actId="1076"/>
          <ac:picMkLst>
            <pc:docMk/>
            <pc:sldMk cId="1832166741" sldId="264"/>
            <ac:picMk id="12" creationId="{3F15CA0C-BAC9-B36E-EFEB-84BFD821AFBA}"/>
          </ac:picMkLst>
        </pc:picChg>
        <pc:picChg chg="add mod">
          <ac:chgData name="Chaturvedi, Utkarsh [JACSG]" userId="34a70f5d-f841-4416-817a-6b3ddec46984" providerId="ADAL" clId="{9FEEF4F0-334E-4D6C-A4FC-B0FACF41ED3C}" dt="2025-07-19T04:06:33.609" v="6735" actId="14100"/>
          <ac:picMkLst>
            <pc:docMk/>
            <pc:sldMk cId="1832166741" sldId="264"/>
            <ac:picMk id="14" creationId="{7613B59C-EADF-BF87-BCE6-D2497203F36A}"/>
          </ac:picMkLst>
        </pc:picChg>
      </pc:sldChg>
      <pc:sldChg chg="add del">
        <pc:chgData name="Chaturvedi, Utkarsh [JACSG]" userId="34a70f5d-f841-4416-817a-6b3ddec46984" providerId="ADAL" clId="{9FEEF4F0-334E-4D6C-A4FC-B0FACF41ED3C}" dt="2025-07-19T03:58:49.126" v="5952"/>
        <pc:sldMkLst>
          <pc:docMk/>
          <pc:sldMk cId="526961885" sldId="265"/>
        </pc:sldMkLst>
      </pc:sldChg>
      <pc:sldChg chg="modSp add mod">
        <pc:chgData name="Chaturvedi, Utkarsh [JACSG]" userId="34a70f5d-f841-4416-817a-6b3ddec46984" providerId="ADAL" clId="{9FEEF4F0-334E-4D6C-A4FC-B0FACF41ED3C}" dt="2025-07-19T16:26:55.201" v="7443" actId="20577"/>
        <pc:sldMkLst>
          <pc:docMk/>
          <pc:sldMk cId="2558637319" sldId="265"/>
        </pc:sldMkLst>
        <pc:spChg chg="mod">
          <ac:chgData name="Chaturvedi, Utkarsh [JACSG]" userId="34a70f5d-f841-4416-817a-6b3ddec46984" providerId="ADAL" clId="{9FEEF4F0-334E-4D6C-A4FC-B0FACF41ED3C}" dt="2025-07-19T03:58:58.476" v="5989" actId="20577"/>
          <ac:spMkLst>
            <pc:docMk/>
            <pc:sldMk cId="2558637319" sldId="265"/>
            <ac:spMk id="2" creationId="{B8A8F1B2-1B17-D6DF-66CA-CCD21C24983C}"/>
          </ac:spMkLst>
        </pc:spChg>
        <pc:spChg chg="mod">
          <ac:chgData name="Chaturvedi, Utkarsh [JACSG]" userId="34a70f5d-f841-4416-817a-6b3ddec46984" providerId="ADAL" clId="{9FEEF4F0-334E-4D6C-A4FC-B0FACF41ED3C}" dt="2025-07-19T16:26:55.201" v="7443" actId="20577"/>
          <ac:spMkLst>
            <pc:docMk/>
            <pc:sldMk cId="2558637319" sldId="265"/>
            <ac:spMk id="3" creationId="{8631786B-35FA-3AAA-EF51-D1464935CF1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39449-DC42-437A-9F96-AF38A114BEA6}" type="datetimeFigureOut">
              <a:rPr lang="en-SG" smtClean="0"/>
              <a:t>20/7/2025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A7179-0AC3-42E6-9A1A-D954CF604A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1128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2A505-3055-5822-0609-9BA9F9EF3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3CED2-BAF7-B19F-48ED-08091BB79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8B82-2CC2-06B7-B1A5-86F5B008F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C7A3-A7FB-4AE5-9362-C7E9E2614E25}" type="datetimeFigureOut">
              <a:rPr lang="en-SG" smtClean="0"/>
              <a:t>20/7/2025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1E6A2-B405-5902-9D94-BE933862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FA51D-EE25-02D9-4889-99CC5475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E39E-6AC6-43DE-885F-646849A59E4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697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E325-0A1C-00CD-1799-803A2FA85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AFE71-876F-F5C7-6BAE-F976D74AB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335F2-C2AD-D601-6FB3-6EBB2A4C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C7A3-A7FB-4AE5-9362-C7E9E2614E25}" type="datetimeFigureOut">
              <a:rPr lang="en-SG" smtClean="0"/>
              <a:t>20/7/2025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3506D-F9C4-FA02-7FEA-28ACC31E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E81A8-1C3B-9574-8B51-05EDF1A6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E39E-6AC6-43DE-885F-646849A59E4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057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4131C6-C8C9-63D0-79FC-A5514E4C5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1B00E-A9FE-D1B8-3C8B-D84F48A2F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5EE7C-7C31-7412-3758-C664308E9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C7A3-A7FB-4AE5-9362-C7E9E2614E25}" type="datetimeFigureOut">
              <a:rPr lang="en-SG" smtClean="0"/>
              <a:t>20/7/2025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DB718-03EB-A558-636B-807258A6E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6614E-DB47-98BC-C5ED-B055A7F7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E39E-6AC6-43DE-885F-646849A59E4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978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C12AC-9B5D-7819-EE22-A212A646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4FF81-67FA-683D-3053-44465999C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604FA-4CE7-8428-A619-41B6C1CD8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C7A3-A7FB-4AE5-9362-C7E9E2614E25}" type="datetimeFigureOut">
              <a:rPr lang="en-SG" smtClean="0"/>
              <a:t>20/7/2025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CE4C0-AEEF-6E3F-4580-A6CD89F12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3A5EB-94B4-995B-3554-0056ECA3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E39E-6AC6-43DE-885F-646849A59E4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629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68F9-F384-15E8-1957-0D84AE4B3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F1829-ECAD-3873-EB90-50E31CA5E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54A91-0CFA-08F3-D7DA-19CEA661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C7A3-A7FB-4AE5-9362-C7E9E2614E25}" type="datetimeFigureOut">
              <a:rPr lang="en-SG" smtClean="0"/>
              <a:t>20/7/2025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5A645-2DBC-02EF-E6E4-0CF2A809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62BD8-8091-778A-1BE0-EE2C5D011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E39E-6AC6-43DE-885F-646849A59E4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643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F11E-4B3C-E2BA-49DE-91449890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68702-33FB-4EBF-ADDC-E0AE1F28E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D2226-C0D2-E57F-1AD1-B884B78F0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3AD78-7D80-7DC6-0BF9-A0A865624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C7A3-A7FB-4AE5-9362-C7E9E2614E25}" type="datetimeFigureOut">
              <a:rPr lang="en-SG" smtClean="0"/>
              <a:t>20/7/2025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6F47E-28A2-F054-4308-2704DC19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D5D26-0B4A-D00A-A787-4E1BF5EF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E39E-6AC6-43DE-885F-646849A59E4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688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FED43-F515-755D-BDFC-6C12A0F4F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BC685-213D-6A41-817B-EB2D1A654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35B95-31A4-0EA5-D313-00CC021AD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22509-8965-3D72-B252-FA8FF6AC0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85D2B-A392-A744-BA5A-FED4CA730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C260F-41BE-DA38-E77C-4004EFF0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C7A3-A7FB-4AE5-9362-C7E9E2614E25}" type="datetimeFigureOut">
              <a:rPr lang="en-SG" smtClean="0"/>
              <a:t>20/7/2025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50D84C-765E-D918-A935-EBF365A80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2CD315-C0F9-AF40-64B4-33DAB29E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E39E-6AC6-43DE-885F-646849A59E4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276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DD3EB-B979-75D5-C9AB-901CCAF3B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9F049-EE4C-A9EF-BC24-72F6F6AA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C7A3-A7FB-4AE5-9362-C7E9E2614E25}" type="datetimeFigureOut">
              <a:rPr lang="en-SG" smtClean="0"/>
              <a:t>20/7/2025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B7137-6461-68F0-5232-FEDE1C329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72F46-219D-B155-A8ED-6395FC7E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E39E-6AC6-43DE-885F-646849A59E4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933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3A10A6-1D2F-30A1-6798-37196D40F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C7A3-A7FB-4AE5-9362-C7E9E2614E25}" type="datetimeFigureOut">
              <a:rPr lang="en-SG" smtClean="0"/>
              <a:t>20/7/2025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3424F-F305-DD52-3092-8A8B62355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FD3FB-C32F-5031-A2FC-7B497C5F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E39E-6AC6-43DE-885F-646849A59E4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954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F159-21CE-9AB7-8DDD-B747E27A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8F1D6-ED9C-F94F-84CA-224FCBCB3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5FD28-6B2C-A894-D74B-FC569FB69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0597C-B974-73E9-DE9A-A56EE6E57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C7A3-A7FB-4AE5-9362-C7E9E2614E25}" type="datetimeFigureOut">
              <a:rPr lang="en-SG" smtClean="0"/>
              <a:t>20/7/2025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D7C97-5206-52E1-5A7B-1101B0FA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9E299-8D61-A600-5F96-232256B1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E39E-6AC6-43DE-885F-646849A59E4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778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B0B0-2377-9C0E-CFF1-8B1930558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AF65F1-E50F-7150-BE5F-1F0CD9464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FE68B-59D4-1312-6894-477517605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2750C-2224-D3A0-53A4-8692FBF0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C7A3-A7FB-4AE5-9362-C7E9E2614E25}" type="datetimeFigureOut">
              <a:rPr lang="en-SG" smtClean="0"/>
              <a:t>20/7/2025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39CAC-061A-FC6C-D9C9-0BEC9ACB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EA472-9137-E552-BE07-534278C0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E39E-6AC6-43DE-885F-646849A59E4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916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47AA86-E5FD-94E9-1C71-B1C3F544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EADF7-0F89-249A-15FC-D2C3AC91B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0831D-5FE6-FFDF-DE98-D044E833E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05C7A3-A7FB-4AE5-9362-C7E9E2614E25}" type="datetimeFigureOut">
              <a:rPr lang="en-SG" smtClean="0"/>
              <a:t>20/7/2025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900B8-8FF0-6014-8E7C-4BD7454AF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7F376-510C-8156-FC6A-25B97F03F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96E39E-6AC6-43DE-885F-646849A59E4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751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sv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B51D-19B2-B58D-1126-8E0E339DF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 COE prices across all vehicle categories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60C28-AED7-3E5F-65E1-6C13DF101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Utkarsh Chaturvedi</a:t>
            </a:r>
          </a:p>
          <a:p>
            <a:r>
              <a:rPr lang="en-US" dirty="0"/>
              <a:t>(Case Study for </a:t>
            </a:r>
            <a:r>
              <a:rPr lang="en-US" dirty="0" err="1"/>
              <a:t>GovTech</a:t>
            </a:r>
            <a:r>
              <a:rPr lang="en-US" dirty="0"/>
              <a:t>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4014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152C-FE81-5628-C01A-534DE0B0B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assumptions for the analysis/model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82ABE-E92F-CA6D-7F83-4336696F7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Monthly “quota” for each “bidding number” is known by LTA, so we will not forecast it for to get to future values of premium</a:t>
            </a:r>
          </a:p>
          <a:p>
            <a:r>
              <a:rPr lang="en-US" dirty="0"/>
              <a:t>Since bidding exercise happens every month, we assume that LTA is not looking for “predictive” premiums in short-term but rather medium-term in the future. We assume this to be 6 months.</a:t>
            </a:r>
          </a:p>
          <a:p>
            <a:pPr lvl="1"/>
            <a:r>
              <a:rPr lang="en-US" dirty="0"/>
              <a:t>Model variables, such as bids, which are unknowns in future can be considered with a 6-month lag</a:t>
            </a:r>
          </a:p>
        </p:txBody>
      </p:sp>
    </p:spTree>
    <p:extLst>
      <p:ext uri="{BB962C8B-B14F-4D97-AF65-F5344CB8AC3E}">
        <p14:creationId xmlns:p14="http://schemas.microsoft.com/office/powerpoint/2010/main" val="405478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DE96F-A967-2DC2-CF0E-D78A64705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" descr="Bid - Free icons">
            <a:extLst>
              <a:ext uri="{FF2B5EF4-FFF2-40B4-BE49-F238E27FC236}">
                <a16:creationId xmlns:a16="http://schemas.microsoft.com/office/drawing/2014/main" id="{F4DC3D9D-BF14-5E7D-CC53-5B1258E6C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724" y="5030350"/>
            <a:ext cx="521365" cy="52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80A61B-4E8D-F7D3-EE39-91F54A499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0236" cy="1325563"/>
          </a:xfrm>
        </p:spPr>
        <p:txBody>
          <a:bodyPr/>
          <a:lstStyle/>
          <a:p>
            <a:r>
              <a:rPr lang="en-US" dirty="0"/>
              <a:t>Model: Multiple Drivers and Explanatory variables used to understand COE prices</a:t>
            </a:r>
            <a:endParaRPr lang="en-SG" dirty="0"/>
          </a:p>
        </p:txBody>
      </p:sp>
      <p:pic>
        <p:nvPicPr>
          <p:cNvPr id="7" name="Content Placeholder 6" descr="Dollar with solid fill">
            <a:extLst>
              <a:ext uri="{FF2B5EF4-FFF2-40B4-BE49-F238E27FC236}">
                <a16:creationId xmlns:a16="http://schemas.microsoft.com/office/drawing/2014/main" id="{FC0C9E40-FC71-BCE3-05E0-3EFEA824C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4886" y="3770428"/>
            <a:ext cx="914400" cy="9144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D6E450-5E73-1344-34FF-59F2AEAF3379}"/>
              </a:ext>
            </a:extLst>
          </p:cNvPr>
          <p:cNvSpPr txBox="1"/>
          <p:nvPr/>
        </p:nvSpPr>
        <p:spPr>
          <a:xfrm>
            <a:off x="1634528" y="1973662"/>
            <a:ext cx="2018919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Raw Data Drivers</a:t>
            </a:r>
            <a:endParaRPr lang="en-S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E1262E-7AB1-7FA7-7DCE-87A90A372BC9}"/>
              </a:ext>
            </a:extLst>
          </p:cNvPr>
          <p:cNvSpPr txBox="1"/>
          <p:nvPr/>
        </p:nvSpPr>
        <p:spPr>
          <a:xfrm>
            <a:off x="8342426" y="1968823"/>
            <a:ext cx="1774479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Derived Drivers</a:t>
            </a:r>
            <a:endParaRPr lang="en-SG" dirty="0"/>
          </a:p>
        </p:txBody>
      </p:sp>
      <p:pic>
        <p:nvPicPr>
          <p:cNvPr id="1026" name="Picture 2" descr="25 &quot;quota&quot; Icons &amp; Illustrations – Iconduck">
            <a:extLst>
              <a:ext uri="{FF2B5EF4-FFF2-40B4-BE49-F238E27FC236}">
                <a16:creationId xmlns:a16="http://schemas.microsoft.com/office/drawing/2014/main" id="{BFB44315-8E04-3E50-16C1-15BF8ACC5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568" y="2591854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5F217A-375E-1C10-996A-9F779AAC5624}"/>
              </a:ext>
            </a:extLst>
          </p:cNvPr>
          <p:cNvSpPr txBox="1"/>
          <p:nvPr/>
        </p:nvSpPr>
        <p:spPr>
          <a:xfrm>
            <a:off x="769795" y="2896320"/>
            <a:ext cx="1312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Quota</a:t>
            </a:r>
            <a:endParaRPr lang="en-SG" dirty="0"/>
          </a:p>
        </p:txBody>
      </p:sp>
      <p:pic>
        <p:nvPicPr>
          <p:cNvPr id="12" name="Graphic 11" descr="Convertible outline">
            <a:extLst>
              <a:ext uri="{FF2B5EF4-FFF2-40B4-BE49-F238E27FC236}">
                <a16:creationId xmlns:a16="http://schemas.microsoft.com/office/drawing/2014/main" id="{4AC49281-203D-BBD5-DF07-901C9C0F9B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30221" y="3993408"/>
            <a:ext cx="512549" cy="512549"/>
          </a:xfrm>
          <a:prstGeom prst="rect">
            <a:avLst/>
          </a:prstGeom>
        </p:spPr>
      </p:pic>
      <p:pic>
        <p:nvPicPr>
          <p:cNvPr id="14" name="Graphic 13" descr="Truck outline">
            <a:extLst>
              <a:ext uri="{FF2B5EF4-FFF2-40B4-BE49-F238E27FC236}">
                <a16:creationId xmlns:a16="http://schemas.microsoft.com/office/drawing/2014/main" id="{CC4905C7-7ACF-5403-C372-C6C41FF45E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43988" y="4240326"/>
            <a:ext cx="512549" cy="512549"/>
          </a:xfrm>
          <a:prstGeom prst="rect">
            <a:avLst/>
          </a:prstGeom>
        </p:spPr>
      </p:pic>
      <p:pic>
        <p:nvPicPr>
          <p:cNvPr id="16" name="Graphic 15" descr="Car outline">
            <a:extLst>
              <a:ext uri="{FF2B5EF4-FFF2-40B4-BE49-F238E27FC236}">
                <a16:creationId xmlns:a16="http://schemas.microsoft.com/office/drawing/2014/main" id="{4D5CCCB9-F415-11DC-BDB7-B23F00574A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31439" y="4249682"/>
            <a:ext cx="512549" cy="5125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7B821A9-3492-6078-C59D-ABAEF5526B68}"/>
              </a:ext>
            </a:extLst>
          </p:cNvPr>
          <p:cNvSpPr txBox="1"/>
          <p:nvPr/>
        </p:nvSpPr>
        <p:spPr>
          <a:xfrm>
            <a:off x="689126" y="4061279"/>
            <a:ext cx="1474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Vehicle Category</a:t>
            </a:r>
            <a:endParaRPr lang="en-S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D57BFF-241C-84FB-9642-F1882AFEAD39}"/>
              </a:ext>
            </a:extLst>
          </p:cNvPr>
          <p:cNvSpPr txBox="1"/>
          <p:nvPr/>
        </p:nvSpPr>
        <p:spPr>
          <a:xfrm>
            <a:off x="4851143" y="3408765"/>
            <a:ext cx="2181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COE Premium</a:t>
            </a:r>
            <a:endParaRPr lang="en-SG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5396B80-6541-54B1-0446-D2268A452D47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3134130" y="3127635"/>
            <a:ext cx="2363807" cy="1051626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F466E70-0980-0E48-CA3D-5ED0D65715FB}"/>
              </a:ext>
            </a:extLst>
          </p:cNvPr>
          <p:cNvCxnSpPr>
            <a:cxnSpLocks/>
          </p:cNvCxnSpPr>
          <p:nvPr/>
        </p:nvCxnSpPr>
        <p:spPr>
          <a:xfrm flipV="1">
            <a:off x="3169588" y="4179261"/>
            <a:ext cx="2315298" cy="7042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37EE830-192F-BF35-4044-8FE8B55615B2}"/>
              </a:ext>
            </a:extLst>
          </p:cNvPr>
          <p:cNvSpPr txBox="1"/>
          <p:nvPr/>
        </p:nvSpPr>
        <p:spPr>
          <a:xfrm>
            <a:off x="689126" y="5090050"/>
            <a:ext cx="1474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Bidding Number of month</a:t>
            </a:r>
            <a:endParaRPr lang="en-SG" dirty="0"/>
          </a:p>
        </p:txBody>
      </p:sp>
      <p:pic>
        <p:nvPicPr>
          <p:cNvPr id="1028" name="Picture 4" descr="Bid - Free icons">
            <a:extLst>
              <a:ext uri="{FF2B5EF4-FFF2-40B4-BE49-F238E27FC236}">
                <a16:creationId xmlns:a16="http://schemas.microsoft.com/office/drawing/2014/main" id="{7D84C3FB-B440-FDA6-8B2E-5D8F6D418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4682" y="5158883"/>
            <a:ext cx="521365" cy="52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EB53C0-DDED-94FC-1BD7-85C4B5F9E190}"/>
              </a:ext>
            </a:extLst>
          </p:cNvPr>
          <p:cNvCxnSpPr>
            <a:cxnSpLocks/>
            <a:stCxn id="1028" idx="3"/>
          </p:cNvCxnSpPr>
          <p:nvPr/>
        </p:nvCxnSpPr>
        <p:spPr>
          <a:xfrm flipV="1">
            <a:off x="2886047" y="4196252"/>
            <a:ext cx="2598839" cy="1223314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47EAAAE-A151-16E1-B582-067283F62504}"/>
              </a:ext>
            </a:extLst>
          </p:cNvPr>
          <p:cNvSpPr txBox="1"/>
          <p:nvPr/>
        </p:nvSpPr>
        <p:spPr>
          <a:xfrm>
            <a:off x="9804697" y="2539497"/>
            <a:ext cx="1911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and 12-month lagged Premium</a:t>
            </a:r>
            <a:endParaRPr lang="en-SG" dirty="0"/>
          </a:p>
        </p:txBody>
      </p:sp>
      <p:pic>
        <p:nvPicPr>
          <p:cNvPr id="39" name="Graphic 38" descr="Stopwatch 66% outline">
            <a:extLst>
              <a:ext uri="{FF2B5EF4-FFF2-40B4-BE49-F238E27FC236}">
                <a16:creationId xmlns:a16="http://schemas.microsoft.com/office/drawing/2014/main" id="{A11D9AD7-76A0-AF7A-AEC4-6560EADA92C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791269" y="2435401"/>
            <a:ext cx="369332" cy="369332"/>
          </a:xfrm>
          <a:prstGeom prst="rect">
            <a:avLst/>
          </a:prstGeom>
        </p:spPr>
      </p:pic>
      <p:pic>
        <p:nvPicPr>
          <p:cNvPr id="40" name="Content Placeholder 6" descr="Dollar with solid fill">
            <a:extLst>
              <a:ext uri="{FF2B5EF4-FFF2-40B4-BE49-F238E27FC236}">
                <a16:creationId xmlns:a16="http://schemas.microsoft.com/office/drawing/2014/main" id="{6C27683F-9BD5-E824-0137-71B192D003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9643" y="2518827"/>
            <a:ext cx="746825" cy="746825"/>
          </a:xfrm>
          <a:prstGeom prst="rect">
            <a:avLst/>
          </a:prstGeom>
        </p:spPr>
      </p:pic>
      <p:pic>
        <p:nvPicPr>
          <p:cNvPr id="1030" name="Picture 6" descr="Cumulative Icons - Free SVG &amp; PNG Cumulative Images - Noun Project">
            <a:extLst>
              <a:ext uri="{FF2B5EF4-FFF2-40B4-BE49-F238E27FC236}">
                <a16:creationId xmlns:a16="http://schemas.microsoft.com/office/drawing/2014/main" id="{E6B37C2F-C557-6866-4142-E231B886E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817" y="3727011"/>
            <a:ext cx="652514" cy="65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5FF3ACC-0DC0-EB5E-EE7C-41428B4E8296}"/>
              </a:ext>
            </a:extLst>
          </p:cNvPr>
          <p:cNvSpPr txBox="1"/>
          <p:nvPr/>
        </p:nvSpPr>
        <p:spPr>
          <a:xfrm>
            <a:off x="9804696" y="3586543"/>
            <a:ext cx="238730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transformed (and) 10-year cumulative sum of quota</a:t>
            </a:r>
          </a:p>
          <a:p>
            <a:r>
              <a:rPr lang="en-US" sz="800" dirty="0"/>
              <a:t>(proxy for current vehicle population) </a:t>
            </a:r>
            <a:endParaRPr lang="en-SG" sz="800" dirty="0"/>
          </a:p>
        </p:txBody>
      </p:sp>
      <p:pic>
        <p:nvPicPr>
          <p:cNvPr id="1032" name="Picture 8" descr="Bid Icon Vector Art, Icons, and ...">
            <a:extLst>
              <a:ext uri="{FF2B5EF4-FFF2-40B4-BE49-F238E27FC236}">
                <a16:creationId xmlns:a16="http://schemas.microsoft.com/office/drawing/2014/main" id="{2994A746-04CB-2651-5F5B-C66397CB5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5074" y="5328067"/>
            <a:ext cx="447295" cy="447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049C954-87FC-68AE-08E1-43242A799652}"/>
              </a:ext>
            </a:extLst>
          </p:cNvPr>
          <p:cNvSpPr txBox="1"/>
          <p:nvPr/>
        </p:nvSpPr>
        <p:spPr>
          <a:xfrm>
            <a:off x="9804697" y="4978831"/>
            <a:ext cx="21661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Bids Received/Bids Successful (Lagged)</a:t>
            </a:r>
          </a:p>
          <a:p>
            <a:r>
              <a:rPr lang="en-US" sz="800" dirty="0"/>
              <a:t>(proxy for vehicle demand) </a:t>
            </a:r>
            <a:endParaRPr lang="en-SG" sz="8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D65A346-6192-04FE-3284-083280D1FFC6}"/>
              </a:ext>
            </a:extLst>
          </p:cNvPr>
          <p:cNvCxnSpPr>
            <a:cxnSpLocks/>
          </p:cNvCxnSpPr>
          <p:nvPr/>
        </p:nvCxnSpPr>
        <p:spPr>
          <a:xfrm flipH="1">
            <a:off x="6348180" y="2896320"/>
            <a:ext cx="2555167" cy="128294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718553B-58D5-2A72-839C-81C8A9F8EF0E}"/>
              </a:ext>
            </a:extLst>
          </p:cNvPr>
          <p:cNvCxnSpPr>
            <a:cxnSpLocks/>
            <a:stCxn id="1030" idx="1"/>
          </p:cNvCxnSpPr>
          <p:nvPr/>
        </p:nvCxnSpPr>
        <p:spPr>
          <a:xfrm flipH="1">
            <a:off x="6348180" y="4053268"/>
            <a:ext cx="2510637" cy="12599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658694A-66A9-D495-F7E4-19AD9A5CDB20}"/>
              </a:ext>
            </a:extLst>
          </p:cNvPr>
          <p:cNvCxnSpPr>
            <a:cxnSpLocks/>
            <a:stCxn id="42" idx="1"/>
          </p:cNvCxnSpPr>
          <p:nvPr/>
        </p:nvCxnSpPr>
        <p:spPr>
          <a:xfrm flipH="1" flipV="1">
            <a:off x="6348180" y="4196252"/>
            <a:ext cx="2390544" cy="1094781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4430166-0320-C32F-6EB6-D5B864E96D4D}"/>
              </a:ext>
            </a:extLst>
          </p:cNvPr>
          <p:cNvSpPr txBox="1"/>
          <p:nvPr/>
        </p:nvSpPr>
        <p:spPr>
          <a:xfrm>
            <a:off x="5065404" y="5680248"/>
            <a:ext cx="1860497" cy="64633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Seasonality and Temporal Drivers</a:t>
            </a:r>
            <a:endParaRPr lang="en-SG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3585CF1-FC35-BD04-381E-6EE822BFC49F}"/>
              </a:ext>
            </a:extLst>
          </p:cNvPr>
          <p:cNvCxnSpPr>
            <a:cxnSpLocks/>
          </p:cNvCxnSpPr>
          <p:nvPr/>
        </p:nvCxnSpPr>
        <p:spPr>
          <a:xfrm flipH="1" flipV="1">
            <a:off x="5957794" y="4716663"/>
            <a:ext cx="0" cy="927373"/>
          </a:xfrm>
          <a:prstGeom prst="straightConnector1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Graphic 58" descr="Snowman outline">
            <a:extLst>
              <a:ext uri="{FF2B5EF4-FFF2-40B4-BE49-F238E27FC236}">
                <a16:creationId xmlns:a16="http://schemas.microsoft.com/office/drawing/2014/main" id="{13828047-A5DF-11DE-AC0B-B5F831DC89A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463293" y="5958376"/>
            <a:ext cx="352528" cy="352528"/>
          </a:xfrm>
          <a:prstGeom prst="rect">
            <a:avLst/>
          </a:prstGeom>
        </p:spPr>
      </p:pic>
      <p:pic>
        <p:nvPicPr>
          <p:cNvPr id="61" name="Graphic 60" descr="Vacation outline">
            <a:extLst>
              <a:ext uri="{FF2B5EF4-FFF2-40B4-BE49-F238E27FC236}">
                <a16:creationId xmlns:a16="http://schemas.microsoft.com/office/drawing/2014/main" id="{F5FB6733-797D-CBA8-7C4B-5E273EFA161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601840" y="5680248"/>
            <a:ext cx="352528" cy="352528"/>
          </a:xfrm>
          <a:prstGeom prst="rect">
            <a:avLst/>
          </a:prstGeom>
        </p:spPr>
      </p:pic>
      <p:pic>
        <p:nvPicPr>
          <p:cNvPr id="63" name="Graphic 62" descr="Lightning outline">
            <a:extLst>
              <a:ext uri="{FF2B5EF4-FFF2-40B4-BE49-F238E27FC236}">
                <a16:creationId xmlns:a16="http://schemas.microsoft.com/office/drawing/2014/main" id="{7A97071D-794A-004B-8AFC-162FB3D2DA1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740387" y="5958376"/>
            <a:ext cx="352528" cy="3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00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F0812-5139-D0A1-8970-5A89D7342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37B15-B0C0-FA97-6D61-6F9808A8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Model: Regression and Tree-based models with k-fold Cross-Validation</a:t>
            </a:r>
            <a:endParaRPr lang="en-S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9AECF2-D8AD-CCB1-C522-F6495AC6C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4" y="2099112"/>
            <a:ext cx="6931258" cy="297053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BD2A896-3683-03DF-FABE-49F49CE63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106" y="5185418"/>
            <a:ext cx="11479787" cy="1548397"/>
          </a:xfrm>
          <a:solidFill>
            <a:schemeClr val="bg1">
              <a:lumMod val="95000"/>
            </a:schemeClr>
          </a:solidFill>
        </p:spPr>
        <p:txBody>
          <a:bodyPr>
            <a:normAutofit fontScale="55000" lnSpcReduction="20000"/>
          </a:bodyPr>
          <a:lstStyle/>
          <a:p>
            <a:r>
              <a:rPr lang="en-US" sz="2900" dirty="0"/>
              <a:t>Past premium values are the biggest contributors to current values</a:t>
            </a:r>
          </a:p>
          <a:p>
            <a:pPr lvl="1"/>
            <a:r>
              <a:rPr lang="en-US" sz="2500" dirty="0"/>
              <a:t>While this relationship is expected, does this point to a deeper relationship between </a:t>
            </a:r>
            <a:r>
              <a:rPr lang="en-US" sz="2500" u="sng" dirty="0"/>
              <a:t>expectations</a:t>
            </a:r>
            <a:r>
              <a:rPr lang="en-US" sz="2500" dirty="0"/>
              <a:t> of current prices based on past prices by the consumers?</a:t>
            </a:r>
          </a:p>
          <a:p>
            <a:r>
              <a:rPr lang="en-US" sz="2900" dirty="0"/>
              <a:t>The model performance remains robust even if we remove “lagged premium” as features. Beyond vehicle category, </a:t>
            </a:r>
          </a:p>
          <a:p>
            <a:pPr lvl="1"/>
            <a:r>
              <a:rPr lang="en-US" sz="2500" dirty="0"/>
              <a:t>COE quota is the 2</a:t>
            </a:r>
            <a:r>
              <a:rPr lang="en-US" sz="2500" baseline="30000" dirty="0"/>
              <a:t>nd</a:t>
            </a:r>
            <a:r>
              <a:rPr lang="en-US" sz="2500" dirty="0"/>
              <a:t> most important variable here followed by “cumulative” quota. Modifying quota practices along with vehicle categories could help control COE prices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9B054CE-EA3C-5455-F6CC-F8D755646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553" y="2391597"/>
            <a:ext cx="2305050" cy="2619375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EF8FA9F-0487-C6A3-C6E2-941273A7AFB8}"/>
              </a:ext>
            </a:extLst>
          </p:cNvPr>
          <p:cNvCxnSpPr/>
          <p:nvPr/>
        </p:nvCxnSpPr>
        <p:spPr>
          <a:xfrm>
            <a:off x="7059793" y="1690688"/>
            <a:ext cx="0" cy="33336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294A5F1-9762-FC3A-0577-A29A361E9264}"/>
              </a:ext>
            </a:extLst>
          </p:cNvPr>
          <p:cNvSpPr txBox="1"/>
          <p:nvPr/>
        </p:nvSpPr>
        <p:spPr>
          <a:xfrm>
            <a:off x="1297330" y="1684516"/>
            <a:ext cx="50518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Model Performance with all Explanatory Variables</a:t>
            </a:r>
            <a:endParaRPr lang="en-SG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ADB360-E084-C71D-3E68-471CA70287F0}"/>
              </a:ext>
            </a:extLst>
          </p:cNvPr>
          <p:cNvSpPr txBox="1"/>
          <p:nvPr/>
        </p:nvSpPr>
        <p:spPr>
          <a:xfrm>
            <a:off x="7192553" y="1684516"/>
            <a:ext cx="480262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Feature Importance</a:t>
            </a:r>
            <a:endParaRPr lang="en-S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D431749-73AA-CA2E-1940-148FE55B10F7}"/>
              </a:ext>
            </a:extLst>
          </p:cNvPr>
          <p:cNvSpPr txBox="1"/>
          <p:nvPr/>
        </p:nvSpPr>
        <p:spPr>
          <a:xfrm>
            <a:off x="7291195" y="2090625"/>
            <a:ext cx="2107765" cy="2616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With Lagged “Premium”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BC2354-CED2-39F8-1CCE-DE19293BE75F}"/>
              </a:ext>
            </a:extLst>
          </p:cNvPr>
          <p:cNvSpPr/>
          <p:nvPr/>
        </p:nvSpPr>
        <p:spPr>
          <a:xfrm>
            <a:off x="7201606" y="3204928"/>
            <a:ext cx="2206406" cy="159258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623901B-EBB2-F85F-301A-220716933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7750" y="2386834"/>
            <a:ext cx="2257425" cy="26289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BFD938E-F503-5B0C-55CA-ABE37312421E}"/>
              </a:ext>
            </a:extLst>
          </p:cNvPr>
          <p:cNvSpPr txBox="1"/>
          <p:nvPr/>
        </p:nvSpPr>
        <p:spPr>
          <a:xfrm>
            <a:off x="9812579" y="2089536"/>
            <a:ext cx="2107765" cy="2616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WITHOUT Lagged “Premium”</a:t>
            </a:r>
            <a:endParaRPr lang="en-SG" sz="11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15CC79-0B56-0F32-4854-CA7062FF15E4}"/>
              </a:ext>
            </a:extLst>
          </p:cNvPr>
          <p:cNvSpPr txBox="1"/>
          <p:nvPr/>
        </p:nvSpPr>
        <p:spPr>
          <a:xfrm>
            <a:off x="715224" y="2453489"/>
            <a:ext cx="8691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R^2 = ~0.98</a:t>
            </a:r>
            <a:endParaRPr lang="en-SG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E949AC-2BEA-49C9-DB46-4509AC6004E7}"/>
              </a:ext>
            </a:extLst>
          </p:cNvPr>
          <p:cNvSpPr txBox="1"/>
          <p:nvPr/>
        </p:nvSpPr>
        <p:spPr>
          <a:xfrm>
            <a:off x="4135925" y="2394574"/>
            <a:ext cx="8691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50000"/>
                  </a:schemeClr>
                </a:solidFill>
              </a:rPr>
              <a:t>R^2 = ~0.97</a:t>
            </a:r>
            <a:endParaRPr lang="en-SG" sz="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667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ca48ea3-8c75-4d36-b64f-70604b11fd22}" enabled="1" method="Standard" siteId="{3ac94b33-9135-4821-9502-eafda6592a35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295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Predict COE prices across all vehicle categories</vt:lpstr>
      <vt:lpstr>Some assumptions for the analysis/model</vt:lpstr>
      <vt:lpstr>Model: Multiple Drivers and Explanatory variables used to understand COE prices</vt:lpstr>
      <vt:lpstr>Model: Regression and Tree-based models with k-fold Cross-Validation</vt:lpstr>
    </vt:vector>
  </TitlesOfParts>
  <Company>JNJ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Chaturvedi, Utkarsh [JACSG]</dc:creator>
  <cp:lastModifiedBy>Chaturvedi, Utkarsh [JACSG]</cp:lastModifiedBy>
  <cp:revision>1</cp:revision>
  <dcterms:created xsi:type="dcterms:W3CDTF">2025-07-18T17:26:00Z</dcterms:created>
  <dcterms:modified xsi:type="dcterms:W3CDTF">2025-07-20T09:37:15Z</dcterms:modified>
</cp:coreProperties>
</file>