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6" r:id="rId4"/>
    <p:sldId id="269" r:id="rId5"/>
    <p:sldId id="268" r:id="rId6"/>
    <p:sldId id="267" r:id="rId7"/>
    <p:sldId id="265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AA2106"/>
    <a:srgbClr val="A32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turvedi, Utkarsh [JACSG]" userId="34a70f5d-f841-4416-817a-6b3ddec46984" providerId="ADAL" clId="{51AB54C8-F3EA-4BD4-852F-287105D9CC28}"/>
    <pc:docChg chg="undo custSel addSld delSld modSld sldOrd">
      <pc:chgData name="Chaturvedi, Utkarsh [JACSG]" userId="34a70f5d-f841-4416-817a-6b3ddec46984" providerId="ADAL" clId="{51AB54C8-F3EA-4BD4-852F-287105D9CC28}" dt="2025-07-20T09:39:43.258" v="9295" actId="20577"/>
      <pc:docMkLst>
        <pc:docMk/>
      </pc:docMkLst>
      <pc:sldChg chg="modSp mod">
        <pc:chgData name="Chaturvedi, Utkarsh [JACSG]" userId="34a70f5d-f841-4416-817a-6b3ddec46984" providerId="ADAL" clId="{51AB54C8-F3EA-4BD4-852F-287105D9CC28}" dt="2025-07-20T07:17:48.067" v="6829" actId="20577"/>
        <pc:sldMkLst>
          <pc:docMk/>
          <pc:sldMk cId="2340147841" sldId="256"/>
        </pc:sldMkLst>
        <pc:spChg chg="mod">
          <ac:chgData name="Chaturvedi, Utkarsh [JACSG]" userId="34a70f5d-f841-4416-817a-6b3ddec46984" providerId="ADAL" clId="{51AB54C8-F3EA-4BD4-852F-287105D9CC28}" dt="2025-07-20T07:17:48.067" v="6829" actId="20577"/>
          <ac:spMkLst>
            <pc:docMk/>
            <pc:sldMk cId="2340147841" sldId="256"/>
            <ac:spMk id="2" creationId="{689DB51D-19B2-B58D-1126-8E0E339DF3DB}"/>
          </ac:spMkLst>
        </pc:spChg>
      </pc:sldChg>
      <pc:sldChg chg="modSp mod">
        <pc:chgData name="Chaturvedi, Utkarsh [JACSG]" userId="34a70f5d-f841-4416-817a-6b3ddec46984" providerId="ADAL" clId="{51AB54C8-F3EA-4BD4-852F-287105D9CC28}" dt="2025-07-20T07:18:39.544" v="6850" actId="20577"/>
        <pc:sldMkLst>
          <pc:docMk/>
          <pc:sldMk cId="4054788476" sldId="257"/>
        </pc:sldMkLst>
        <pc:spChg chg="mod">
          <ac:chgData name="Chaturvedi, Utkarsh [JACSG]" userId="34a70f5d-f841-4416-817a-6b3ddec46984" providerId="ADAL" clId="{51AB54C8-F3EA-4BD4-852F-287105D9CC28}" dt="2025-07-20T07:18:39.544" v="6850" actId="20577"/>
          <ac:spMkLst>
            <pc:docMk/>
            <pc:sldMk cId="4054788476" sldId="257"/>
            <ac:spMk id="3" creationId="{3C282ABE-E92F-CA6D-7F83-4336696F7750}"/>
          </ac:spMkLst>
        </pc:spChg>
      </pc:sldChg>
      <pc:sldChg chg="del">
        <pc:chgData name="Chaturvedi, Utkarsh [JACSG]" userId="34a70f5d-f841-4416-817a-6b3ddec46984" providerId="ADAL" clId="{51AB54C8-F3EA-4BD4-852F-287105D9CC28}" dt="2025-07-19T08:33:42.349" v="2055" actId="47"/>
        <pc:sldMkLst>
          <pc:docMk/>
          <pc:sldMk cId="602001649" sldId="262"/>
        </pc:sldMkLst>
      </pc:sldChg>
      <pc:sldChg chg="del">
        <pc:chgData name="Chaturvedi, Utkarsh [JACSG]" userId="34a70f5d-f841-4416-817a-6b3ddec46984" providerId="ADAL" clId="{51AB54C8-F3EA-4BD4-852F-287105D9CC28}" dt="2025-07-19T08:33:42.349" v="2055" actId="47"/>
        <pc:sldMkLst>
          <pc:docMk/>
          <pc:sldMk cId="271869833" sldId="263"/>
        </pc:sldMkLst>
      </pc:sldChg>
      <pc:sldChg chg="del">
        <pc:chgData name="Chaturvedi, Utkarsh [JACSG]" userId="34a70f5d-f841-4416-817a-6b3ddec46984" providerId="ADAL" clId="{51AB54C8-F3EA-4BD4-852F-287105D9CC28}" dt="2025-07-19T08:33:42.349" v="2055" actId="47"/>
        <pc:sldMkLst>
          <pc:docMk/>
          <pc:sldMk cId="1832166741" sldId="264"/>
        </pc:sldMkLst>
      </pc:sldChg>
      <pc:sldChg chg="addSp delSp modSp mod setBg">
        <pc:chgData name="Chaturvedi, Utkarsh [JACSG]" userId="34a70f5d-f841-4416-817a-6b3ddec46984" providerId="ADAL" clId="{51AB54C8-F3EA-4BD4-852F-287105D9CC28}" dt="2025-07-20T09:25:42.967" v="9057" actId="1076"/>
        <pc:sldMkLst>
          <pc:docMk/>
          <pc:sldMk cId="2558637319" sldId="265"/>
        </pc:sldMkLst>
        <pc:spChg chg="mod">
          <ac:chgData name="Chaturvedi, Utkarsh [JACSG]" userId="34a70f5d-f841-4416-817a-6b3ddec46984" providerId="ADAL" clId="{51AB54C8-F3EA-4BD4-852F-287105D9CC28}" dt="2025-07-20T09:23:10.440" v="8927" actId="20577"/>
          <ac:spMkLst>
            <pc:docMk/>
            <pc:sldMk cId="2558637319" sldId="265"/>
            <ac:spMk id="2" creationId="{B8A8F1B2-1B17-D6DF-66CA-CCD21C24983C}"/>
          </ac:spMkLst>
        </pc:spChg>
        <pc:spChg chg="del">
          <ac:chgData name="Chaturvedi, Utkarsh [JACSG]" userId="34a70f5d-f841-4416-817a-6b3ddec46984" providerId="ADAL" clId="{51AB54C8-F3EA-4BD4-852F-287105D9CC28}" dt="2025-07-19T07:11:33.246" v="1003" actId="478"/>
          <ac:spMkLst>
            <pc:docMk/>
            <pc:sldMk cId="2558637319" sldId="265"/>
            <ac:spMk id="3" creationId="{8631786B-35FA-3AAA-EF51-D1464935CF1C}"/>
          </ac:spMkLst>
        </pc:spChg>
        <pc:spChg chg="add del mod">
          <ac:chgData name="Chaturvedi, Utkarsh [JACSG]" userId="34a70f5d-f841-4416-817a-6b3ddec46984" providerId="ADAL" clId="{51AB54C8-F3EA-4BD4-852F-287105D9CC28}" dt="2025-07-19T07:11:35.287" v="1004" actId="478"/>
          <ac:spMkLst>
            <pc:docMk/>
            <pc:sldMk cId="2558637319" sldId="265"/>
            <ac:spMk id="5" creationId="{B947400B-7E97-EF69-FCB1-089DBA3D2D5B}"/>
          </ac:spMkLst>
        </pc:spChg>
        <pc:spChg chg="add mod">
          <ac:chgData name="Chaturvedi, Utkarsh [JACSG]" userId="34a70f5d-f841-4416-817a-6b3ddec46984" providerId="ADAL" clId="{51AB54C8-F3EA-4BD4-852F-287105D9CC28}" dt="2025-07-20T09:17:56.394" v="8625" actId="1037"/>
          <ac:spMkLst>
            <pc:docMk/>
            <pc:sldMk cId="2558637319" sldId="265"/>
            <ac:spMk id="7" creationId="{1BE1A507-5AE1-BD27-3DBD-88E16C02D362}"/>
          </ac:spMkLst>
        </pc:spChg>
        <pc:spChg chg="add del">
          <ac:chgData name="Chaturvedi, Utkarsh [JACSG]" userId="34a70f5d-f841-4416-817a-6b3ddec46984" providerId="ADAL" clId="{51AB54C8-F3EA-4BD4-852F-287105D9CC28}" dt="2025-07-19T07:52:57.265" v="1011" actId="26606"/>
          <ac:spMkLst>
            <pc:docMk/>
            <pc:sldMk cId="2558637319" sldId="265"/>
            <ac:spMk id="7" creationId="{787F4F1C-8D3D-4EC1-B72D-A0470A5A08B8}"/>
          </ac:spMkLst>
        </pc:spChg>
        <pc:spChg chg="add del">
          <ac:chgData name="Chaturvedi, Utkarsh [JACSG]" userId="34a70f5d-f841-4416-817a-6b3ddec46984" providerId="ADAL" clId="{51AB54C8-F3EA-4BD4-852F-287105D9CC28}" dt="2025-07-19T09:42:26.942" v="4100" actId="22"/>
          <ac:spMkLst>
            <pc:docMk/>
            <pc:sldMk cId="2558637319" sldId="265"/>
            <ac:spMk id="8" creationId="{4C140DFF-DF56-38A9-3969-C8B558F5FEF3}"/>
          </ac:spMkLst>
        </pc:spChg>
        <pc:spChg chg="add mod">
          <ac:chgData name="Chaturvedi, Utkarsh [JACSG]" userId="34a70f5d-f841-4416-817a-6b3ddec46984" providerId="ADAL" clId="{51AB54C8-F3EA-4BD4-852F-287105D9CC28}" dt="2025-07-20T09:17:48.994" v="8600" actId="1037"/>
          <ac:spMkLst>
            <pc:docMk/>
            <pc:sldMk cId="2558637319" sldId="265"/>
            <ac:spMk id="12" creationId="{B7F662C2-AC06-22EE-3233-A23C38CC29E4}"/>
          </ac:spMkLst>
        </pc:spChg>
        <pc:spChg chg="add mod">
          <ac:chgData name="Chaturvedi, Utkarsh [JACSG]" userId="34a70f5d-f841-4416-817a-6b3ddec46984" providerId="ADAL" clId="{51AB54C8-F3EA-4BD4-852F-287105D9CC28}" dt="2025-07-20T09:17:48.994" v="8600" actId="1037"/>
          <ac:spMkLst>
            <pc:docMk/>
            <pc:sldMk cId="2558637319" sldId="265"/>
            <ac:spMk id="19" creationId="{D1A48B16-5B0A-FCDF-F877-ED3138780A8A}"/>
          </ac:spMkLst>
        </pc:spChg>
        <pc:spChg chg="add mod">
          <ac:chgData name="Chaturvedi, Utkarsh [JACSG]" userId="34a70f5d-f841-4416-817a-6b3ddec46984" providerId="ADAL" clId="{51AB54C8-F3EA-4BD4-852F-287105D9CC28}" dt="2025-07-20T09:17:48.994" v="8600" actId="1037"/>
          <ac:spMkLst>
            <pc:docMk/>
            <pc:sldMk cId="2558637319" sldId="265"/>
            <ac:spMk id="20" creationId="{1D982D6A-84FE-5454-40A7-CEA043C36AAC}"/>
          </ac:spMkLst>
        </pc:spChg>
        <pc:spChg chg="add mod">
          <ac:chgData name="Chaturvedi, Utkarsh [JACSG]" userId="34a70f5d-f841-4416-817a-6b3ddec46984" providerId="ADAL" clId="{51AB54C8-F3EA-4BD4-852F-287105D9CC28}" dt="2025-07-20T09:17:48.994" v="8600" actId="1037"/>
          <ac:spMkLst>
            <pc:docMk/>
            <pc:sldMk cId="2558637319" sldId="265"/>
            <ac:spMk id="27" creationId="{9359EA06-88E5-CC59-2CBA-A143A23C512C}"/>
          </ac:spMkLst>
        </pc:spChg>
        <pc:spChg chg="add mod">
          <ac:chgData name="Chaturvedi, Utkarsh [JACSG]" userId="34a70f5d-f841-4416-817a-6b3ddec46984" providerId="ADAL" clId="{51AB54C8-F3EA-4BD4-852F-287105D9CC28}" dt="2025-07-20T09:17:48.994" v="8600" actId="1037"/>
          <ac:spMkLst>
            <pc:docMk/>
            <pc:sldMk cId="2558637319" sldId="265"/>
            <ac:spMk id="43" creationId="{FD863904-CFCF-BA1E-E0D0-D9DB801EA199}"/>
          </ac:spMkLst>
        </pc:spChg>
        <pc:spChg chg="add mod">
          <ac:chgData name="Chaturvedi, Utkarsh [JACSG]" userId="34a70f5d-f841-4416-817a-6b3ddec46984" providerId="ADAL" clId="{51AB54C8-F3EA-4BD4-852F-287105D9CC28}" dt="2025-07-20T09:25:42.967" v="9057" actId="1076"/>
          <ac:spMkLst>
            <pc:docMk/>
            <pc:sldMk cId="2558637319" sldId="265"/>
            <ac:spMk id="55" creationId="{D41500B6-5BC4-E3C6-AA46-33264AEE8A19}"/>
          </ac:spMkLst>
        </pc:spChg>
        <pc:spChg chg="add mod">
          <ac:chgData name="Chaturvedi, Utkarsh [JACSG]" userId="34a70f5d-f841-4416-817a-6b3ddec46984" providerId="ADAL" clId="{51AB54C8-F3EA-4BD4-852F-287105D9CC28}" dt="2025-07-20T09:17:48.994" v="8600" actId="1037"/>
          <ac:spMkLst>
            <pc:docMk/>
            <pc:sldMk cId="2558637319" sldId="265"/>
            <ac:spMk id="56" creationId="{120CF7D5-E998-208A-E980-04490CDEC295}"/>
          </ac:spMkLst>
        </pc:spChg>
        <pc:spChg chg="add mod">
          <ac:chgData name="Chaturvedi, Utkarsh [JACSG]" userId="34a70f5d-f841-4416-817a-6b3ddec46984" providerId="ADAL" clId="{51AB54C8-F3EA-4BD4-852F-287105D9CC28}" dt="2025-07-20T09:25:09.687" v="9033" actId="1076"/>
          <ac:spMkLst>
            <pc:docMk/>
            <pc:sldMk cId="2558637319" sldId="265"/>
            <ac:spMk id="61" creationId="{E74D9C9B-BF56-A101-4936-D8EE129006C7}"/>
          </ac:spMkLst>
        </pc:spChg>
        <pc:spChg chg="add mod">
          <ac:chgData name="Chaturvedi, Utkarsh [JACSG]" userId="34a70f5d-f841-4416-817a-6b3ddec46984" providerId="ADAL" clId="{51AB54C8-F3EA-4BD4-852F-287105D9CC28}" dt="2025-07-20T09:25:31.746" v="9051" actId="1076"/>
          <ac:spMkLst>
            <pc:docMk/>
            <pc:sldMk cId="2558637319" sldId="265"/>
            <ac:spMk id="62" creationId="{AE53769D-865C-A0E8-2603-31D37A949655}"/>
          </ac:spMkLst>
        </pc:spChg>
        <pc:spChg chg="add mod">
          <ac:chgData name="Chaturvedi, Utkarsh [JACSG]" userId="34a70f5d-f841-4416-817a-6b3ddec46984" providerId="ADAL" clId="{51AB54C8-F3EA-4BD4-852F-287105D9CC28}" dt="2025-07-20T09:13:15.804" v="8423" actId="20577"/>
          <ac:spMkLst>
            <pc:docMk/>
            <pc:sldMk cId="2558637319" sldId="265"/>
            <ac:spMk id="63" creationId="{35C7BB6D-E61D-7E6C-E446-C43DDCFB1923}"/>
          </ac:spMkLst>
        </pc:spChg>
        <pc:spChg chg="add mod">
          <ac:chgData name="Chaturvedi, Utkarsh [JACSG]" userId="34a70f5d-f841-4416-817a-6b3ddec46984" providerId="ADAL" clId="{51AB54C8-F3EA-4BD4-852F-287105D9CC28}" dt="2025-07-20T09:18:13.768" v="8628" actId="1076"/>
          <ac:spMkLst>
            <pc:docMk/>
            <pc:sldMk cId="2558637319" sldId="265"/>
            <ac:spMk id="1032" creationId="{FB85FE97-EDD8-1487-5B80-27BA81437EDB}"/>
          </ac:spMkLst>
        </pc:spChg>
        <pc:spChg chg="add mod">
          <ac:chgData name="Chaturvedi, Utkarsh [JACSG]" userId="34a70f5d-f841-4416-817a-6b3ddec46984" providerId="ADAL" clId="{51AB54C8-F3EA-4BD4-852F-287105D9CC28}" dt="2025-07-20T09:18:42.404" v="8643"/>
          <ac:spMkLst>
            <pc:docMk/>
            <pc:sldMk cId="2558637319" sldId="265"/>
            <ac:spMk id="1049" creationId="{4AFA9354-4CDD-ADCB-4BF9-F448202CD9A2}"/>
          </ac:spMkLst>
        </pc:spChg>
        <pc:spChg chg="add mod">
          <ac:chgData name="Chaturvedi, Utkarsh [JACSG]" userId="34a70f5d-f841-4416-817a-6b3ddec46984" providerId="ADAL" clId="{51AB54C8-F3EA-4BD4-852F-287105D9CC28}" dt="2025-07-20T09:22:11.001" v="8919" actId="1038"/>
          <ac:spMkLst>
            <pc:docMk/>
            <pc:sldMk cId="2558637319" sldId="265"/>
            <ac:spMk id="1053" creationId="{A4942B07-AADD-EFFC-BCDB-DC8CC8AE1B03}"/>
          </ac:spMkLst>
        </pc:spChg>
        <pc:spChg chg="add mod">
          <ac:chgData name="Chaturvedi, Utkarsh [JACSG]" userId="34a70f5d-f841-4416-817a-6b3ddec46984" providerId="ADAL" clId="{51AB54C8-F3EA-4BD4-852F-287105D9CC28}" dt="2025-07-20T09:21:18.556" v="8869" actId="14100"/>
          <ac:spMkLst>
            <pc:docMk/>
            <pc:sldMk cId="2558637319" sldId="265"/>
            <ac:spMk id="1056" creationId="{BC480E70-6454-5832-5BEE-8A0ABC9F7070}"/>
          </ac:spMkLst>
        </pc:spChg>
        <pc:spChg chg="add mod">
          <ac:chgData name="Chaturvedi, Utkarsh [JACSG]" userId="34a70f5d-f841-4416-817a-6b3ddec46984" providerId="ADAL" clId="{51AB54C8-F3EA-4BD4-852F-287105D9CC28}" dt="2025-07-20T09:24:29.922" v="9005" actId="1076"/>
          <ac:spMkLst>
            <pc:docMk/>
            <pc:sldMk cId="2558637319" sldId="265"/>
            <ac:spMk id="1061" creationId="{7E8319B1-69AB-98AA-5FD4-82B6E5100077}"/>
          </ac:spMkLst>
        </pc:spChg>
        <pc:grpChg chg="add del">
          <ac:chgData name="Chaturvedi, Utkarsh [JACSG]" userId="34a70f5d-f841-4416-817a-6b3ddec46984" providerId="ADAL" clId="{51AB54C8-F3EA-4BD4-852F-287105D9CC28}" dt="2025-07-19T07:52:57.265" v="1011" actId="26606"/>
          <ac:grpSpMkLst>
            <pc:docMk/>
            <pc:sldMk cId="2558637319" sldId="265"/>
            <ac:grpSpMk id="9" creationId="{D1E3DD61-64DB-46AD-B249-E273CD86B051}"/>
          </ac:grpSpMkLst>
        </pc:grpChg>
        <pc:picChg chg="add mod">
          <ac:chgData name="Chaturvedi, Utkarsh [JACSG]" userId="34a70f5d-f841-4416-817a-6b3ddec46984" providerId="ADAL" clId="{51AB54C8-F3EA-4BD4-852F-287105D9CC28}" dt="2025-07-20T08:55:27.637" v="7765" actId="14100"/>
          <ac:picMkLst>
            <pc:docMk/>
            <pc:sldMk cId="2558637319" sldId="265"/>
            <ac:picMk id="4" creationId="{3A7708BD-A7D9-60BB-6AAD-DB2560E80A39}"/>
          </ac:picMkLst>
        </pc:picChg>
        <pc:picChg chg="add mod">
          <ac:chgData name="Chaturvedi, Utkarsh [JACSG]" userId="34a70f5d-f841-4416-817a-6b3ddec46984" providerId="ADAL" clId="{51AB54C8-F3EA-4BD4-852F-287105D9CC28}" dt="2025-07-20T09:17:56.394" v="8625" actId="1037"/>
          <ac:picMkLst>
            <pc:docMk/>
            <pc:sldMk cId="2558637319" sldId="265"/>
            <ac:picMk id="6" creationId="{1092F5A5-BC77-5859-1404-0B44F05AE0A5}"/>
          </ac:picMkLst>
        </pc:picChg>
        <pc:picChg chg="add mod">
          <ac:chgData name="Chaturvedi, Utkarsh [JACSG]" userId="34a70f5d-f841-4416-817a-6b3ddec46984" providerId="ADAL" clId="{51AB54C8-F3EA-4BD4-852F-287105D9CC28}" dt="2025-07-20T08:55:20.003" v="7763" actId="14100"/>
          <ac:picMkLst>
            <pc:docMk/>
            <pc:sldMk cId="2558637319" sldId="265"/>
            <ac:picMk id="9" creationId="{DAAC2050-F300-935B-62B0-2571E5E946DF}"/>
          </ac:picMkLst>
        </pc:picChg>
        <pc:picChg chg="add mod">
          <ac:chgData name="Chaturvedi, Utkarsh [JACSG]" userId="34a70f5d-f841-4416-817a-6b3ddec46984" providerId="ADAL" clId="{51AB54C8-F3EA-4BD4-852F-287105D9CC28}" dt="2025-07-20T08:55:30.475" v="7767" actId="1076"/>
          <ac:picMkLst>
            <pc:docMk/>
            <pc:sldMk cId="2558637319" sldId="265"/>
            <ac:picMk id="10" creationId="{7EDDF526-E0C9-4598-E05E-CFBF86A6FDD5}"/>
          </ac:picMkLst>
        </pc:picChg>
        <pc:picChg chg="add mod">
          <ac:chgData name="Chaturvedi, Utkarsh [JACSG]" userId="34a70f5d-f841-4416-817a-6b3ddec46984" providerId="ADAL" clId="{51AB54C8-F3EA-4BD4-852F-287105D9CC28}" dt="2025-07-20T08:55:33.580" v="7769" actId="1076"/>
          <ac:picMkLst>
            <pc:docMk/>
            <pc:sldMk cId="2558637319" sldId="265"/>
            <ac:picMk id="11" creationId="{ECB04EAA-7DE4-00F3-EDDD-AE15ECF482F0}"/>
          </ac:picMkLst>
        </pc:picChg>
        <pc:picChg chg="add mod">
          <ac:chgData name="Chaturvedi, Utkarsh [JACSG]" userId="34a70f5d-f841-4416-817a-6b3ddec46984" providerId="ADAL" clId="{51AB54C8-F3EA-4BD4-852F-287105D9CC28}" dt="2025-07-20T09:17:56.394" v="8625" actId="1037"/>
          <ac:picMkLst>
            <pc:docMk/>
            <pc:sldMk cId="2558637319" sldId="265"/>
            <ac:picMk id="14" creationId="{2360A175-2EF8-88B9-CB15-64860B26019B}"/>
          </ac:picMkLst>
        </pc:picChg>
        <pc:picChg chg="add mod">
          <ac:chgData name="Chaturvedi, Utkarsh [JACSG]" userId="34a70f5d-f841-4416-817a-6b3ddec46984" providerId="ADAL" clId="{51AB54C8-F3EA-4BD4-852F-287105D9CC28}" dt="2025-07-20T09:17:48.994" v="8600" actId="1037"/>
          <ac:picMkLst>
            <pc:docMk/>
            <pc:sldMk cId="2558637319" sldId="265"/>
            <ac:picMk id="16" creationId="{262A7194-8CBC-A330-308F-5D2DFB6585E4}"/>
          </ac:picMkLst>
        </pc:picChg>
        <pc:picChg chg="add mod">
          <ac:chgData name="Chaturvedi, Utkarsh [JACSG]" userId="34a70f5d-f841-4416-817a-6b3ddec46984" providerId="ADAL" clId="{51AB54C8-F3EA-4BD4-852F-287105D9CC28}" dt="2025-07-20T09:01:10.182" v="7893" actId="1076"/>
          <ac:picMkLst>
            <pc:docMk/>
            <pc:sldMk cId="2558637319" sldId="265"/>
            <ac:picMk id="22" creationId="{73ABE3C3-F98C-1C73-EFF5-DBC874A16EFB}"/>
          </ac:picMkLst>
        </pc:picChg>
        <pc:picChg chg="add mod">
          <ac:chgData name="Chaturvedi, Utkarsh [JACSG]" userId="34a70f5d-f841-4416-817a-6b3ddec46984" providerId="ADAL" clId="{51AB54C8-F3EA-4BD4-852F-287105D9CC28}" dt="2025-07-20T09:24:46.305" v="9025" actId="1037"/>
          <ac:picMkLst>
            <pc:docMk/>
            <pc:sldMk cId="2558637319" sldId="265"/>
            <ac:picMk id="45" creationId="{EBCA7A3A-D84B-F8A3-AA1D-8B93C38BDB90}"/>
          </ac:picMkLst>
        </pc:picChg>
        <pc:picChg chg="add">
          <ac:chgData name="Chaturvedi, Utkarsh [JACSG]" userId="34a70f5d-f841-4416-817a-6b3ddec46984" providerId="ADAL" clId="{51AB54C8-F3EA-4BD4-852F-287105D9CC28}" dt="2025-07-19T07:04:56.240" v="959"/>
          <ac:picMkLst>
            <pc:docMk/>
            <pc:sldMk cId="2558637319" sldId="265"/>
            <ac:picMk id="1026" creationId="{34B55DE5-9C2F-EDB4-AE34-3F250C9A086A}"/>
          </ac:picMkLst>
        </pc:picChg>
        <pc:picChg chg="add mod">
          <ac:chgData name="Chaturvedi, Utkarsh [JACSG]" userId="34a70f5d-f841-4416-817a-6b3ddec46984" providerId="ADAL" clId="{51AB54C8-F3EA-4BD4-852F-287105D9CC28}" dt="2025-07-20T09:02:29.001" v="7944" actId="1037"/>
          <ac:picMkLst>
            <pc:docMk/>
            <pc:sldMk cId="2558637319" sldId="265"/>
            <ac:picMk id="1026" creationId="{3A7E1BB6-E12B-C42B-31BF-5FAB238E8BF7}"/>
          </ac:picMkLst>
        </pc:picChg>
        <pc:picChg chg="add mod">
          <ac:chgData name="Chaturvedi, Utkarsh [JACSG]" userId="34a70f5d-f841-4416-817a-6b3ddec46984" providerId="ADAL" clId="{51AB54C8-F3EA-4BD4-852F-287105D9CC28}" dt="2025-07-20T09:03:18.072" v="8000" actId="1037"/>
          <ac:picMkLst>
            <pc:docMk/>
            <pc:sldMk cId="2558637319" sldId="265"/>
            <ac:picMk id="1028" creationId="{27C5DFB7-E7C3-62C3-B46F-765FA45D36A9}"/>
          </ac:picMkLst>
        </pc:picChg>
        <pc:picChg chg="add del mod">
          <ac:chgData name="Chaturvedi, Utkarsh [JACSG]" userId="34a70f5d-f841-4416-817a-6b3ddec46984" providerId="ADAL" clId="{51AB54C8-F3EA-4BD4-852F-287105D9CC28}" dt="2025-07-19T07:15:10.843" v="1009" actId="478"/>
          <ac:picMkLst>
            <pc:docMk/>
            <pc:sldMk cId="2558637319" sldId="265"/>
            <ac:picMk id="1028" creationId="{34A6E77E-E446-E59B-6016-D8C64B793A50}"/>
          </ac:picMkLst>
        </pc:picChg>
        <pc:picChg chg="add mod">
          <ac:chgData name="Chaturvedi, Utkarsh [JACSG]" userId="34a70f5d-f841-4416-817a-6b3ddec46984" providerId="ADAL" clId="{51AB54C8-F3EA-4BD4-852F-287105D9CC28}" dt="2025-07-20T09:06:56.950" v="8107" actId="1076"/>
          <ac:picMkLst>
            <pc:docMk/>
            <pc:sldMk cId="2558637319" sldId="265"/>
            <ac:picMk id="1030" creationId="{F1881032-2938-1298-6273-B907885E63EC}"/>
          </ac:picMkLst>
        </pc:picChg>
        <pc:picChg chg="add mod">
          <ac:chgData name="Chaturvedi, Utkarsh [JACSG]" userId="34a70f5d-f841-4416-817a-6b3ddec46984" providerId="ADAL" clId="{51AB54C8-F3EA-4BD4-852F-287105D9CC28}" dt="2025-07-20T09:22:11.001" v="8919" actId="1038"/>
          <ac:picMkLst>
            <pc:docMk/>
            <pc:sldMk cId="2558637319" sldId="265"/>
            <ac:picMk id="1047" creationId="{1C37D557-4049-5381-3967-168C628030EA}"/>
          </ac:picMkLst>
        </pc:picChg>
        <pc:picChg chg="add mod">
          <ac:chgData name="Chaturvedi, Utkarsh [JACSG]" userId="34a70f5d-f841-4416-817a-6b3ddec46984" providerId="ADAL" clId="{51AB54C8-F3EA-4BD4-852F-287105D9CC28}" dt="2025-07-20T09:22:47.257" v="8922" actId="1035"/>
          <ac:picMkLst>
            <pc:docMk/>
            <pc:sldMk cId="2558637319" sldId="265"/>
            <ac:picMk id="1060" creationId="{790992A2-5B6B-CF34-3D89-6B2D827A5371}"/>
          </ac:picMkLst>
        </pc:picChg>
        <pc:cxnChg chg="add mod">
          <ac:chgData name="Chaturvedi, Utkarsh [JACSG]" userId="34a70f5d-f841-4416-817a-6b3ddec46984" providerId="ADAL" clId="{51AB54C8-F3EA-4BD4-852F-287105D9CC28}" dt="2025-07-20T09:02:29.001" v="7944" actId="1037"/>
          <ac:cxnSpMkLst>
            <pc:docMk/>
            <pc:sldMk cId="2558637319" sldId="265"/>
            <ac:cxnSpMk id="18" creationId="{AFD8F500-3E26-719F-126D-5EE4BBAD0317}"/>
          </ac:cxnSpMkLst>
        </pc:cxnChg>
        <pc:cxnChg chg="add mod">
          <ac:chgData name="Chaturvedi, Utkarsh [JACSG]" userId="34a70f5d-f841-4416-817a-6b3ddec46984" providerId="ADAL" clId="{51AB54C8-F3EA-4BD4-852F-287105D9CC28}" dt="2025-07-20T09:03:18.072" v="8000" actId="1037"/>
          <ac:cxnSpMkLst>
            <pc:docMk/>
            <pc:sldMk cId="2558637319" sldId="265"/>
            <ac:cxnSpMk id="23" creationId="{80D0287F-40F7-28F7-F644-5A0662457D78}"/>
          </ac:cxnSpMkLst>
        </pc:cxnChg>
        <pc:cxnChg chg="add mod">
          <ac:chgData name="Chaturvedi, Utkarsh [JACSG]" userId="34a70f5d-f841-4416-817a-6b3ddec46984" providerId="ADAL" clId="{51AB54C8-F3EA-4BD4-852F-287105D9CC28}" dt="2025-07-20T09:06:54.173" v="8106" actId="1076"/>
          <ac:cxnSpMkLst>
            <pc:docMk/>
            <pc:sldMk cId="2558637319" sldId="265"/>
            <ac:cxnSpMk id="28" creationId="{62C7C27E-EDCE-6B63-6DF9-F6093711507C}"/>
          </ac:cxnSpMkLst>
        </pc:cxnChg>
        <pc:cxnChg chg="add mod">
          <ac:chgData name="Chaturvedi, Utkarsh [JACSG]" userId="34a70f5d-f841-4416-817a-6b3ddec46984" providerId="ADAL" clId="{51AB54C8-F3EA-4BD4-852F-287105D9CC28}" dt="2025-07-20T09:18:09.961" v="8627" actId="14100"/>
          <ac:cxnSpMkLst>
            <pc:docMk/>
            <pc:sldMk cId="2558637319" sldId="265"/>
            <ac:cxnSpMk id="32" creationId="{DE7CA70A-7C5B-EDFC-2336-8662BB068FDB}"/>
          </ac:cxnSpMkLst>
        </pc:cxnChg>
        <pc:cxnChg chg="add mod">
          <ac:chgData name="Chaturvedi, Utkarsh [JACSG]" userId="34a70f5d-f841-4416-817a-6b3ddec46984" providerId="ADAL" clId="{51AB54C8-F3EA-4BD4-852F-287105D9CC28}" dt="2025-07-20T09:07:03.544" v="8110" actId="14100"/>
          <ac:cxnSpMkLst>
            <pc:docMk/>
            <pc:sldMk cId="2558637319" sldId="265"/>
            <ac:cxnSpMk id="40" creationId="{078B9C88-F114-77A7-AFFA-6BBED76D0D1F}"/>
          </ac:cxnSpMkLst>
        </pc:cxnChg>
        <pc:cxnChg chg="add mod">
          <ac:chgData name="Chaturvedi, Utkarsh [JACSG]" userId="34a70f5d-f841-4416-817a-6b3ddec46984" providerId="ADAL" clId="{51AB54C8-F3EA-4BD4-852F-287105D9CC28}" dt="2025-07-20T09:25:02.736" v="9032" actId="1037"/>
          <ac:cxnSpMkLst>
            <pc:docMk/>
            <pc:sldMk cId="2558637319" sldId="265"/>
            <ac:cxnSpMk id="46" creationId="{1CD7EA97-AEE7-48AC-846A-1671AAFF9619}"/>
          </ac:cxnSpMkLst>
        </pc:cxnChg>
        <pc:cxnChg chg="add mod">
          <ac:chgData name="Chaturvedi, Utkarsh [JACSG]" userId="34a70f5d-f841-4416-817a-6b3ddec46984" providerId="ADAL" clId="{51AB54C8-F3EA-4BD4-852F-287105D9CC28}" dt="2025-07-20T09:25:23.099" v="9050" actId="1038"/>
          <ac:cxnSpMkLst>
            <pc:docMk/>
            <pc:sldMk cId="2558637319" sldId="265"/>
            <ac:cxnSpMk id="52" creationId="{29F95613-802C-61CC-D07D-BC9D9E1F730F}"/>
          </ac:cxnSpMkLst>
        </pc:cxnChg>
        <pc:cxnChg chg="add mod">
          <ac:chgData name="Chaturvedi, Utkarsh [JACSG]" userId="34a70f5d-f841-4416-817a-6b3ddec46984" providerId="ADAL" clId="{51AB54C8-F3EA-4BD4-852F-287105D9CC28}" dt="2025-07-20T09:10:17.896" v="8221" actId="14100"/>
          <ac:cxnSpMkLst>
            <pc:docMk/>
            <pc:sldMk cId="2558637319" sldId="265"/>
            <ac:cxnSpMk id="57" creationId="{908BE84E-66C9-DDC4-2B60-0CEB759EA718}"/>
          </ac:cxnSpMkLst>
        </pc:cxnChg>
        <pc:cxnChg chg="add mod">
          <ac:chgData name="Chaturvedi, Utkarsh [JACSG]" userId="34a70f5d-f841-4416-817a-6b3ddec46984" providerId="ADAL" clId="{51AB54C8-F3EA-4BD4-852F-287105D9CC28}" dt="2025-07-20T09:17:56.394" v="8625" actId="1037"/>
          <ac:cxnSpMkLst>
            <pc:docMk/>
            <pc:sldMk cId="2558637319" sldId="265"/>
            <ac:cxnSpMk id="1024" creationId="{AE765210-BD3E-54BF-951D-31EED1A5FB2E}"/>
          </ac:cxnSpMkLst>
        </pc:cxnChg>
        <pc:cxnChg chg="add mod">
          <ac:chgData name="Chaturvedi, Utkarsh [JACSG]" userId="34a70f5d-f841-4416-817a-6b3ddec46984" providerId="ADAL" clId="{51AB54C8-F3EA-4BD4-852F-287105D9CC28}" dt="2025-07-20T09:22:11.001" v="8919" actId="1038"/>
          <ac:cxnSpMkLst>
            <pc:docMk/>
            <pc:sldMk cId="2558637319" sldId="265"/>
            <ac:cxnSpMk id="1033" creationId="{50466F07-1719-23A9-8EB6-D265FDC04968}"/>
          </ac:cxnSpMkLst>
        </pc:cxnChg>
        <pc:cxnChg chg="add mod">
          <ac:chgData name="Chaturvedi, Utkarsh [JACSG]" userId="34a70f5d-f841-4416-817a-6b3ddec46984" providerId="ADAL" clId="{51AB54C8-F3EA-4BD4-852F-287105D9CC28}" dt="2025-07-20T09:21:37.273" v="8873" actId="14100"/>
          <ac:cxnSpMkLst>
            <pc:docMk/>
            <pc:sldMk cId="2558637319" sldId="265"/>
            <ac:cxnSpMk id="1036" creationId="{5752FA84-523A-9B41-C4B2-F74628B518F6}"/>
          </ac:cxnSpMkLst>
        </pc:cxnChg>
        <pc:cxnChg chg="add mod">
          <ac:chgData name="Chaturvedi, Utkarsh [JACSG]" userId="34a70f5d-f841-4416-817a-6b3ddec46984" providerId="ADAL" clId="{51AB54C8-F3EA-4BD4-852F-287105D9CC28}" dt="2025-07-20T09:22:11.001" v="8919" actId="1038"/>
          <ac:cxnSpMkLst>
            <pc:docMk/>
            <pc:sldMk cId="2558637319" sldId="265"/>
            <ac:cxnSpMk id="1050" creationId="{7E460316-595B-B4A8-E0A9-FC51808903C5}"/>
          </ac:cxnSpMkLst>
        </pc:cxnChg>
      </pc:sldChg>
      <pc:sldChg chg="addSp delSp modSp new mod">
        <pc:chgData name="Chaturvedi, Utkarsh [JACSG]" userId="34a70f5d-f841-4416-817a-6b3ddec46984" providerId="ADAL" clId="{51AB54C8-F3EA-4BD4-852F-287105D9CC28}" dt="2025-07-20T07:16:51.626" v="6685" actId="20577"/>
        <pc:sldMkLst>
          <pc:docMk/>
          <pc:sldMk cId="3560130446" sldId="266"/>
        </pc:sldMkLst>
        <pc:spChg chg="mod">
          <ac:chgData name="Chaturvedi, Utkarsh [JACSG]" userId="34a70f5d-f841-4416-817a-6b3ddec46984" providerId="ADAL" clId="{51AB54C8-F3EA-4BD4-852F-287105D9CC28}" dt="2025-07-19T08:33:58.725" v="2084" actId="20577"/>
          <ac:spMkLst>
            <pc:docMk/>
            <pc:sldMk cId="3560130446" sldId="266"/>
            <ac:spMk id="2" creationId="{3D9D5222-23F3-6860-0FBA-268B0A610105}"/>
          </ac:spMkLst>
        </pc:spChg>
        <pc:spChg chg="del">
          <ac:chgData name="Chaturvedi, Utkarsh [JACSG]" userId="34a70f5d-f841-4416-817a-6b3ddec46984" providerId="ADAL" clId="{51AB54C8-F3EA-4BD4-852F-287105D9CC28}" dt="2025-07-19T07:05:06.075" v="961" actId="478"/>
          <ac:spMkLst>
            <pc:docMk/>
            <pc:sldMk cId="3560130446" sldId="266"/>
            <ac:spMk id="3" creationId="{0696C1E0-0D72-5CF7-7D1B-FEA2E2856077}"/>
          </ac:spMkLst>
        </pc:spChg>
        <pc:spChg chg="del">
          <ac:chgData name="Chaturvedi, Utkarsh [JACSG]" userId="34a70f5d-f841-4416-817a-6b3ddec46984" providerId="ADAL" clId="{51AB54C8-F3EA-4BD4-852F-287105D9CC28}" dt="2025-07-19T07:05:08.714" v="962" actId="478"/>
          <ac:spMkLst>
            <pc:docMk/>
            <pc:sldMk cId="3560130446" sldId="266"/>
            <ac:spMk id="4" creationId="{6C49872E-21C1-62C3-6A21-ECCE0EA76540}"/>
          </ac:spMkLst>
        </pc:spChg>
        <pc:spChg chg="add">
          <ac:chgData name="Chaturvedi, Utkarsh [JACSG]" userId="34a70f5d-f841-4416-817a-6b3ddec46984" providerId="ADAL" clId="{51AB54C8-F3EA-4BD4-852F-287105D9CC28}" dt="2025-07-19T07:05:35.092" v="965"/>
          <ac:spMkLst>
            <pc:docMk/>
            <pc:sldMk cId="3560130446" sldId="266"/>
            <ac:spMk id="5" creationId="{EA582F38-CC86-F0EB-B0AC-12AE37F52779}"/>
          </ac:spMkLst>
        </pc:spChg>
        <pc:spChg chg="add del mod">
          <ac:chgData name="Chaturvedi, Utkarsh [JACSG]" userId="34a70f5d-f841-4416-817a-6b3ddec46984" providerId="ADAL" clId="{51AB54C8-F3EA-4BD4-852F-287105D9CC28}" dt="2025-07-19T08:34:05.338" v="2086" actId="478"/>
          <ac:spMkLst>
            <pc:docMk/>
            <pc:sldMk cId="3560130446" sldId="266"/>
            <ac:spMk id="9" creationId="{420D133B-2C06-F14E-365B-621F216DA04D}"/>
          </ac:spMkLst>
        </pc:spChg>
        <pc:spChg chg="add mod">
          <ac:chgData name="Chaturvedi, Utkarsh [JACSG]" userId="34a70f5d-f841-4416-817a-6b3ddec46984" providerId="ADAL" clId="{51AB54C8-F3EA-4BD4-852F-287105D9CC28}" dt="2025-07-19T09:05:45.502" v="3815" actId="14100"/>
          <ac:spMkLst>
            <pc:docMk/>
            <pc:sldMk cId="3560130446" sldId="266"/>
            <ac:spMk id="11" creationId="{43C77D87-B201-4F8C-0030-FCAA7D79BDF6}"/>
          </ac:spMkLst>
        </pc:spChg>
        <pc:graphicFrameChg chg="add mod modGraphic">
          <ac:chgData name="Chaturvedi, Utkarsh [JACSG]" userId="34a70f5d-f841-4416-817a-6b3ddec46984" providerId="ADAL" clId="{51AB54C8-F3EA-4BD4-852F-287105D9CC28}" dt="2025-07-20T07:16:51.626" v="6685" actId="20577"/>
          <ac:graphicFrameMkLst>
            <pc:docMk/>
            <pc:sldMk cId="3560130446" sldId="266"/>
            <ac:graphicFrameMk id="10" creationId="{328B2E54-659F-517B-8575-59FBA32B96FA}"/>
          </ac:graphicFrameMkLst>
        </pc:graphicFrameChg>
        <pc:picChg chg="add del mod">
          <ac:chgData name="Chaturvedi, Utkarsh [JACSG]" userId="34a70f5d-f841-4416-817a-6b3ddec46984" providerId="ADAL" clId="{51AB54C8-F3EA-4BD4-852F-287105D9CC28}" dt="2025-07-19T07:05:53.561" v="969" actId="478"/>
          <ac:picMkLst>
            <pc:docMk/>
            <pc:sldMk cId="3560130446" sldId="266"/>
            <ac:picMk id="6" creationId="{F9EEFCBB-A1DF-D65D-F6E2-1469E5FF7750}"/>
          </ac:picMkLst>
        </pc:picChg>
        <pc:picChg chg="add del mod">
          <ac:chgData name="Chaturvedi, Utkarsh [JACSG]" userId="34a70f5d-f841-4416-817a-6b3ddec46984" providerId="ADAL" clId="{51AB54C8-F3EA-4BD4-852F-287105D9CC28}" dt="2025-07-19T08:34:01.186" v="2085" actId="478"/>
          <ac:picMkLst>
            <pc:docMk/>
            <pc:sldMk cId="3560130446" sldId="266"/>
            <ac:picMk id="8" creationId="{5C9B3EBB-025B-558B-7ECF-A1D40637272B}"/>
          </ac:picMkLst>
        </pc:picChg>
        <pc:picChg chg="add del">
          <ac:chgData name="Chaturvedi, Utkarsh [JACSG]" userId="34a70f5d-f841-4416-817a-6b3ddec46984" providerId="ADAL" clId="{51AB54C8-F3EA-4BD4-852F-287105D9CC28}" dt="2025-07-19T07:05:33.530" v="964" actId="478"/>
          <ac:picMkLst>
            <pc:docMk/>
            <pc:sldMk cId="3560130446" sldId="266"/>
            <ac:picMk id="2050" creationId="{DB1AE203-1336-E401-310F-BD2427E97415}"/>
          </ac:picMkLst>
        </pc:picChg>
        <pc:cxnChg chg="add mod">
          <ac:chgData name="Chaturvedi, Utkarsh [JACSG]" userId="34a70f5d-f841-4416-817a-6b3ddec46984" providerId="ADAL" clId="{51AB54C8-F3EA-4BD4-852F-287105D9CC28}" dt="2025-07-19T09:08:12.270" v="4080" actId="1035"/>
          <ac:cxnSpMkLst>
            <pc:docMk/>
            <pc:sldMk cId="3560130446" sldId="266"/>
            <ac:cxnSpMk id="13" creationId="{7A853A9F-3D97-D765-67B5-7A05B2F98431}"/>
          </ac:cxnSpMkLst>
        </pc:cxnChg>
      </pc:sldChg>
      <pc:sldChg chg="addSp delSp modSp add mod">
        <pc:chgData name="Chaturvedi, Utkarsh [JACSG]" userId="34a70f5d-f841-4416-817a-6b3ddec46984" providerId="ADAL" clId="{51AB54C8-F3EA-4BD4-852F-287105D9CC28}" dt="2025-07-20T09:27:23.322" v="9164" actId="20577"/>
        <pc:sldMkLst>
          <pc:docMk/>
          <pc:sldMk cId="114033221" sldId="267"/>
        </pc:sldMkLst>
        <pc:spChg chg="mod">
          <ac:chgData name="Chaturvedi, Utkarsh [JACSG]" userId="34a70f5d-f841-4416-817a-6b3ddec46984" providerId="ADAL" clId="{51AB54C8-F3EA-4BD4-852F-287105D9CC28}" dt="2025-07-19T08:31:22.319" v="1842" actId="20577"/>
          <ac:spMkLst>
            <pc:docMk/>
            <pc:sldMk cId="114033221" sldId="267"/>
            <ac:spMk id="2" creationId="{5E83B536-2788-A1BC-7F71-057D865789D5}"/>
          </ac:spMkLst>
        </pc:spChg>
        <pc:spChg chg="add mod">
          <ac:chgData name="Chaturvedi, Utkarsh [JACSG]" userId="34a70f5d-f841-4416-817a-6b3ddec46984" providerId="ADAL" clId="{51AB54C8-F3EA-4BD4-852F-287105D9CC28}" dt="2025-07-20T07:35:16.405" v="7686" actId="14100"/>
          <ac:spMkLst>
            <pc:docMk/>
            <pc:sldMk cId="114033221" sldId="267"/>
            <ac:spMk id="3" creationId="{62F10C5B-B637-29F3-EFC8-E0EF6B6C909B}"/>
          </ac:spMkLst>
        </pc:spChg>
        <pc:spChg chg="add mod">
          <ac:chgData name="Chaturvedi, Utkarsh [JACSG]" userId="34a70f5d-f841-4416-817a-6b3ddec46984" providerId="ADAL" clId="{51AB54C8-F3EA-4BD4-852F-287105D9CC28}" dt="2025-07-20T07:35:16.405" v="7686" actId="14100"/>
          <ac:spMkLst>
            <pc:docMk/>
            <pc:sldMk cId="114033221" sldId="267"/>
            <ac:spMk id="4" creationId="{55F4DB45-9EBD-52AE-DC22-65F15AF95827}"/>
          </ac:spMkLst>
        </pc:spChg>
        <pc:spChg chg="add mod">
          <ac:chgData name="Chaturvedi, Utkarsh [JACSG]" userId="34a70f5d-f841-4416-817a-6b3ddec46984" providerId="ADAL" clId="{51AB54C8-F3EA-4BD4-852F-287105D9CC28}" dt="2025-07-20T07:35:16.405" v="7686" actId="14100"/>
          <ac:spMkLst>
            <pc:docMk/>
            <pc:sldMk cId="114033221" sldId="267"/>
            <ac:spMk id="5" creationId="{54960FD9-4D0A-C51E-C9A1-290932EC8AD7}"/>
          </ac:spMkLst>
        </pc:spChg>
        <pc:spChg chg="add mod">
          <ac:chgData name="Chaturvedi, Utkarsh [JACSG]" userId="34a70f5d-f841-4416-817a-6b3ddec46984" providerId="ADAL" clId="{51AB54C8-F3EA-4BD4-852F-287105D9CC28}" dt="2025-07-20T07:32:25.326" v="7570" actId="1038"/>
          <ac:spMkLst>
            <pc:docMk/>
            <pc:sldMk cId="114033221" sldId="267"/>
            <ac:spMk id="6" creationId="{5C81DC51-7F26-5011-0AC5-58A9E6702B8E}"/>
          </ac:spMkLst>
        </pc:spChg>
        <pc:spChg chg="add mod">
          <ac:chgData name="Chaturvedi, Utkarsh [JACSG]" userId="34a70f5d-f841-4416-817a-6b3ddec46984" providerId="ADAL" clId="{51AB54C8-F3EA-4BD4-852F-287105D9CC28}" dt="2025-07-19T08:53:23.789" v="3190"/>
          <ac:spMkLst>
            <pc:docMk/>
            <pc:sldMk cId="114033221" sldId="267"/>
            <ac:spMk id="6" creationId="{F0218A9A-99C5-D91D-7AA2-7D1D295DEC7D}"/>
          </ac:spMkLst>
        </pc:spChg>
        <pc:spChg chg="add mod">
          <ac:chgData name="Chaturvedi, Utkarsh [JACSG]" userId="34a70f5d-f841-4416-817a-6b3ddec46984" providerId="ADAL" clId="{51AB54C8-F3EA-4BD4-852F-287105D9CC28}" dt="2025-07-20T07:35:16.405" v="7686" actId="14100"/>
          <ac:spMkLst>
            <pc:docMk/>
            <pc:sldMk cId="114033221" sldId="267"/>
            <ac:spMk id="7" creationId="{F3C71FBC-3BD1-8C16-CD62-256701267B2E}"/>
          </ac:spMkLst>
        </pc:spChg>
        <pc:spChg chg="mod">
          <ac:chgData name="Chaturvedi, Utkarsh [JACSG]" userId="34a70f5d-f841-4416-817a-6b3ddec46984" providerId="ADAL" clId="{51AB54C8-F3EA-4BD4-852F-287105D9CC28}" dt="2025-07-20T09:27:23.322" v="9164" actId="20577"/>
          <ac:spMkLst>
            <pc:docMk/>
            <pc:sldMk cId="114033221" sldId="267"/>
            <ac:spMk id="9" creationId="{7E2CDD4B-15E9-4DC1-C7CC-8631BC5F9C05}"/>
          </ac:spMkLst>
        </pc:spChg>
        <pc:spChg chg="add mod">
          <ac:chgData name="Chaturvedi, Utkarsh [JACSG]" userId="34a70f5d-f841-4416-817a-6b3ddec46984" providerId="ADAL" clId="{51AB54C8-F3EA-4BD4-852F-287105D9CC28}" dt="2025-07-20T07:35:16.405" v="7686" actId="14100"/>
          <ac:spMkLst>
            <pc:docMk/>
            <pc:sldMk cId="114033221" sldId="267"/>
            <ac:spMk id="10" creationId="{16790DA5-4F58-17E0-8699-BDFE1D14D4C9}"/>
          </ac:spMkLst>
        </pc:spChg>
        <pc:spChg chg="add mod">
          <ac:chgData name="Chaturvedi, Utkarsh [JACSG]" userId="34a70f5d-f841-4416-817a-6b3ddec46984" providerId="ADAL" clId="{51AB54C8-F3EA-4BD4-852F-287105D9CC28}" dt="2025-07-19T08:55:16.701" v="3299" actId="1076"/>
          <ac:spMkLst>
            <pc:docMk/>
            <pc:sldMk cId="114033221" sldId="267"/>
            <ac:spMk id="11" creationId="{C911CD16-69CD-C0DC-4B74-00E289932D01}"/>
          </ac:spMkLst>
        </pc:spChg>
        <pc:spChg chg="add mod">
          <ac:chgData name="Chaturvedi, Utkarsh [JACSG]" userId="34a70f5d-f841-4416-817a-6b3ddec46984" providerId="ADAL" clId="{51AB54C8-F3EA-4BD4-852F-287105D9CC28}" dt="2025-07-20T07:35:16.405" v="7686" actId="14100"/>
          <ac:spMkLst>
            <pc:docMk/>
            <pc:sldMk cId="114033221" sldId="267"/>
            <ac:spMk id="12" creationId="{3D16D878-D6EA-AA9F-7E42-947096478380}"/>
          </ac:spMkLst>
        </pc:spChg>
        <pc:spChg chg="add mod">
          <ac:chgData name="Chaturvedi, Utkarsh [JACSG]" userId="34a70f5d-f841-4416-817a-6b3ddec46984" providerId="ADAL" clId="{51AB54C8-F3EA-4BD4-852F-287105D9CC28}" dt="2025-07-20T07:35:16.405" v="7686" actId="14100"/>
          <ac:spMkLst>
            <pc:docMk/>
            <pc:sldMk cId="114033221" sldId="267"/>
            <ac:spMk id="13" creationId="{E04AAEB7-F44A-3DA4-BAE5-D69B9B3DE619}"/>
          </ac:spMkLst>
        </pc:spChg>
        <pc:spChg chg="add mod">
          <ac:chgData name="Chaturvedi, Utkarsh [JACSG]" userId="34a70f5d-f841-4416-817a-6b3ddec46984" providerId="ADAL" clId="{51AB54C8-F3EA-4BD4-852F-287105D9CC28}" dt="2025-07-20T07:34:50.984" v="7682" actId="1076"/>
          <ac:spMkLst>
            <pc:docMk/>
            <pc:sldMk cId="114033221" sldId="267"/>
            <ac:spMk id="14" creationId="{5121B074-CF9A-8004-3BE7-287FB6CDC35F}"/>
          </ac:spMkLst>
        </pc:spChg>
        <pc:spChg chg="add mod">
          <ac:chgData name="Chaturvedi, Utkarsh [JACSG]" userId="34a70f5d-f841-4416-817a-6b3ddec46984" providerId="ADAL" clId="{51AB54C8-F3EA-4BD4-852F-287105D9CC28}" dt="2025-07-20T07:35:16.405" v="7686" actId="14100"/>
          <ac:spMkLst>
            <pc:docMk/>
            <pc:sldMk cId="114033221" sldId="267"/>
            <ac:spMk id="15" creationId="{BF6A4588-DC7B-625E-1EE2-780CFF058779}"/>
          </ac:spMkLst>
        </pc:spChg>
        <pc:spChg chg="add mod">
          <ac:chgData name="Chaturvedi, Utkarsh [JACSG]" userId="34a70f5d-f841-4416-817a-6b3ddec46984" providerId="ADAL" clId="{51AB54C8-F3EA-4BD4-852F-287105D9CC28}" dt="2025-07-20T07:35:16.405" v="7686" actId="14100"/>
          <ac:spMkLst>
            <pc:docMk/>
            <pc:sldMk cId="114033221" sldId="267"/>
            <ac:spMk id="16" creationId="{859F5CB8-1315-05DD-629B-6F2CD77E9541}"/>
          </ac:spMkLst>
        </pc:spChg>
        <pc:spChg chg="add mod">
          <ac:chgData name="Chaturvedi, Utkarsh [JACSG]" userId="34a70f5d-f841-4416-817a-6b3ddec46984" providerId="ADAL" clId="{51AB54C8-F3EA-4BD4-852F-287105D9CC28}" dt="2025-07-20T07:35:16.405" v="7686" actId="14100"/>
          <ac:spMkLst>
            <pc:docMk/>
            <pc:sldMk cId="114033221" sldId="267"/>
            <ac:spMk id="17" creationId="{259635E7-6560-6A13-1B1B-01F1A5C809BE}"/>
          </ac:spMkLst>
        </pc:spChg>
        <pc:spChg chg="add mod">
          <ac:chgData name="Chaturvedi, Utkarsh [JACSG]" userId="34a70f5d-f841-4416-817a-6b3ddec46984" providerId="ADAL" clId="{51AB54C8-F3EA-4BD4-852F-287105D9CC28}" dt="2025-07-20T07:35:01.106" v="7684" actId="1076"/>
          <ac:spMkLst>
            <pc:docMk/>
            <pc:sldMk cId="114033221" sldId="267"/>
            <ac:spMk id="18" creationId="{0376F374-5938-B3EA-3DF7-2406DE61760A}"/>
          </ac:spMkLst>
        </pc:spChg>
        <pc:spChg chg="add mod">
          <ac:chgData name="Chaturvedi, Utkarsh [JACSG]" userId="34a70f5d-f841-4416-817a-6b3ddec46984" providerId="ADAL" clId="{51AB54C8-F3EA-4BD4-852F-287105D9CC28}" dt="2025-07-20T07:32:25.326" v="7570" actId="1038"/>
          <ac:spMkLst>
            <pc:docMk/>
            <pc:sldMk cId="114033221" sldId="267"/>
            <ac:spMk id="19" creationId="{67D64B3B-6131-B656-0BE2-FD6F32E6F36E}"/>
          </ac:spMkLst>
        </pc:spChg>
        <pc:spChg chg="add mod">
          <ac:chgData name="Chaturvedi, Utkarsh [JACSG]" userId="34a70f5d-f841-4416-817a-6b3ddec46984" providerId="ADAL" clId="{51AB54C8-F3EA-4BD4-852F-287105D9CC28}" dt="2025-07-20T07:32:25.326" v="7570" actId="1038"/>
          <ac:spMkLst>
            <pc:docMk/>
            <pc:sldMk cId="114033221" sldId="267"/>
            <ac:spMk id="20" creationId="{5C259E10-7DF5-35E0-1CA7-1E52EAA8DDBC}"/>
          </ac:spMkLst>
        </pc:spChg>
        <pc:spChg chg="add del mod">
          <ac:chgData name="Chaturvedi, Utkarsh [JACSG]" userId="34a70f5d-f841-4416-817a-6b3ddec46984" providerId="ADAL" clId="{51AB54C8-F3EA-4BD4-852F-287105D9CC28}" dt="2025-07-20T07:30:17.913" v="7389" actId="478"/>
          <ac:spMkLst>
            <pc:docMk/>
            <pc:sldMk cId="114033221" sldId="267"/>
            <ac:spMk id="21" creationId="{1C800F7D-573A-5FA1-BE26-646830591DBB}"/>
          </ac:spMkLst>
        </pc:spChg>
        <pc:spChg chg="add del mod">
          <ac:chgData name="Chaturvedi, Utkarsh [JACSG]" userId="34a70f5d-f841-4416-817a-6b3ddec46984" providerId="ADAL" clId="{51AB54C8-F3EA-4BD4-852F-287105D9CC28}" dt="2025-07-20T07:30:15.965" v="7388" actId="478"/>
          <ac:spMkLst>
            <pc:docMk/>
            <pc:sldMk cId="114033221" sldId="267"/>
            <ac:spMk id="22" creationId="{F6F86BF8-4E2C-3585-83E4-440CD46CB6BC}"/>
          </ac:spMkLst>
        </pc:spChg>
        <pc:graphicFrameChg chg="add mod modGraphic">
          <ac:chgData name="Chaturvedi, Utkarsh [JACSG]" userId="34a70f5d-f841-4416-817a-6b3ddec46984" providerId="ADAL" clId="{51AB54C8-F3EA-4BD4-852F-287105D9CC28}" dt="2025-07-20T07:35:41.649" v="7688" actId="20577"/>
          <ac:graphicFrameMkLst>
            <pc:docMk/>
            <pc:sldMk cId="114033221" sldId="267"/>
            <ac:graphicFrameMk id="23" creationId="{971B6D12-B98A-D725-753B-46DA29272FE8}"/>
          </ac:graphicFrameMkLst>
        </pc:graphicFrameChg>
        <pc:picChg chg="mod">
          <ac:chgData name="Chaturvedi, Utkarsh [JACSG]" userId="34a70f5d-f841-4416-817a-6b3ddec46984" providerId="ADAL" clId="{51AB54C8-F3EA-4BD4-852F-287105D9CC28}" dt="2025-07-20T07:29:48.020" v="7384" actId="1036"/>
          <ac:picMkLst>
            <pc:docMk/>
            <pc:sldMk cId="114033221" sldId="267"/>
            <ac:picMk id="8" creationId="{B4C7AF09-23F9-0F6D-D64B-1ED817593FD2}"/>
          </ac:picMkLst>
        </pc:picChg>
      </pc:sldChg>
      <pc:sldChg chg="add del">
        <pc:chgData name="Chaturvedi, Utkarsh [JACSG]" userId="34a70f5d-f841-4416-817a-6b3ddec46984" providerId="ADAL" clId="{51AB54C8-F3EA-4BD4-852F-287105D9CC28}" dt="2025-07-19T08:28:32.132" v="1607"/>
        <pc:sldMkLst>
          <pc:docMk/>
          <pc:sldMk cId="1205482710" sldId="267"/>
        </pc:sldMkLst>
      </pc:sldChg>
      <pc:sldChg chg="addSp delSp modSp add mod ord">
        <pc:chgData name="Chaturvedi, Utkarsh [JACSG]" userId="34a70f5d-f841-4416-817a-6b3ddec46984" providerId="ADAL" clId="{51AB54C8-F3EA-4BD4-852F-287105D9CC28}" dt="2025-07-20T07:40:35.390" v="7717" actId="20577"/>
        <pc:sldMkLst>
          <pc:docMk/>
          <pc:sldMk cId="1230978035" sldId="268"/>
        </pc:sldMkLst>
        <pc:spChg chg="mod">
          <ac:chgData name="Chaturvedi, Utkarsh [JACSG]" userId="34a70f5d-f841-4416-817a-6b3ddec46984" providerId="ADAL" clId="{51AB54C8-F3EA-4BD4-852F-287105D9CC28}" dt="2025-07-19T13:41:14.323" v="5322" actId="20577"/>
          <ac:spMkLst>
            <pc:docMk/>
            <pc:sldMk cId="1230978035" sldId="268"/>
            <ac:spMk id="2" creationId="{1E780D8E-AFBD-0A50-9594-D17DAF72F1CE}"/>
          </ac:spMkLst>
        </pc:spChg>
        <pc:spChg chg="add mod">
          <ac:chgData name="Chaturvedi, Utkarsh [JACSG]" userId="34a70f5d-f841-4416-817a-6b3ddec46984" providerId="ADAL" clId="{51AB54C8-F3EA-4BD4-852F-287105D9CC28}" dt="2025-07-20T07:29:26.198" v="7372" actId="1076"/>
          <ac:spMkLst>
            <pc:docMk/>
            <pc:sldMk cId="1230978035" sldId="268"/>
            <ac:spMk id="3" creationId="{E0BA67E5-7D83-C979-D165-F45BC05C2DFF}"/>
          </ac:spMkLst>
        </pc:spChg>
        <pc:spChg chg="add mod">
          <ac:chgData name="Chaturvedi, Utkarsh [JACSG]" userId="34a70f5d-f841-4416-817a-6b3ddec46984" providerId="ADAL" clId="{51AB54C8-F3EA-4BD4-852F-287105D9CC28}" dt="2025-07-20T07:23:29.433" v="7042" actId="14100"/>
          <ac:spMkLst>
            <pc:docMk/>
            <pc:sldMk cId="1230978035" sldId="268"/>
            <ac:spMk id="6" creationId="{2342E059-839A-5295-3E40-9F24CF90ADE3}"/>
          </ac:spMkLst>
        </pc:spChg>
        <pc:spChg chg="add mod">
          <ac:chgData name="Chaturvedi, Utkarsh [JACSG]" userId="34a70f5d-f841-4416-817a-6b3ddec46984" providerId="ADAL" clId="{51AB54C8-F3EA-4BD4-852F-287105D9CC28}" dt="2025-07-20T07:23:53.758" v="7121" actId="1038"/>
          <ac:spMkLst>
            <pc:docMk/>
            <pc:sldMk cId="1230978035" sldId="268"/>
            <ac:spMk id="7" creationId="{19FDD512-DB4F-445C-7764-69D36FF425B7}"/>
          </ac:spMkLst>
        </pc:spChg>
        <pc:spChg chg="mod">
          <ac:chgData name="Chaturvedi, Utkarsh [JACSG]" userId="34a70f5d-f841-4416-817a-6b3ddec46984" providerId="ADAL" clId="{51AB54C8-F3EA-4BD4-852F-287105D9CC28}" dt="2025-07-19T09:08:52.379" v="4087" actId="1038"/>
          <ac:spMkLst>
            <pc:docMk/>
            <pc:sldMk cId="1230978035" sldId="268"/>
            <ac:spMk id="9" creationId="{2C0A0F44-9778-51BA-F453-2661177434E8}"/>
          </ac:spMkLst>
        </pc:spChg>
        <pc:spChg chg="add del mod">
          <ac:chgData name="Chaturvedi, Utkarsh [JACSG]" userId="34a70f5d-f841-4416-817a-6b3ddec46984" providerId="ADAL" clId="{51AB54C8-F3EA-4BD4-852F-287105D9CC28}" dt="2025-07-20T07:32:41.420" v="7583" actId="478"/>
          <ac:spMkLst>
            <pc:docMk/>
            <pc:sldMk cId="1230978035" sldId="268"/>
            <ac:spMk id="10" creationId="{523BDAA4-2242-B890-81AF-33F084CE0103}"/>
          </ac:spMkLst>
        </pc:spChg>
        <pc:spChg chg="add del mod">
          <ac:chgData name="Chaturvedi, Utkarsh [JACSG]" userId="34a70f5d-f841-4416-817a-6b3ddec46984" providerId="ADAL" clId="{51AB54C8-F3EA-4BD4-852F-287105D9CC28}" dt="2025-07-20T07:32:43.925" v="7584" actId="478"/>
          <ac:spMkLst>
            <pc:docMk/>
            <pc:sldMk cId="1230978035" sldId="268"/>
            <ac:spMk id="11" creationId="{C3F07815-500E-E57E-DEAB-5FC91B64B728}"/>
          </ac:spMkLst>
        </pc:spChg>
        <pc:spChg chg="add del mod">
          <ac:chgData name="Chaturvedi, Utkarsh [JACSG]" userId="34a70f5d-f841-4416-817a-6b3ddec46984" providerId="ADAL" clId="{51AB54C8-F3EA-4BD4-852F-287105D9CC28}" dt="2025-07-20T07:32:46.012" v="7585" actId="478"/>
          <ac:spMkLst>
            <pc:docMk/>
            <pc:sldMk cId="1230978035" sldId="268"/>
            <ac:spMk id="12" creationId="{2BC1078C-1330-1F5D-2A4C-1CE316F28ED0}"/>
          </ac:spMkLst>
        </pc:spChg>
        <pc:spChg chg="add mod">
          <ac:chgData name="Chaturvedi, Utkarsh [JACSG]" userId="34a70f5d-f841-4416-817a-6b3ddec46984" providerId="ADAL" clId="{51AB54C8-F3EA-4BD4-852F-287105D9CC28}" dt="2025-07-20T07:40:35.390" v="7717" actId="20577"/>
          <ac:spMkLst>
            <pc:docMk/>
            <pc:sldMk cId="1230978035" sldId="268"/>
            <ac:spMk id="13" creationId="{8ECE1F05-EF65-6299-28F5-528DC8258F8C}"/>
          </ac:spMkLst>
        </pc:spChg>
        <pc:spChg chg="add mod">
          <ac:chgData name="Chaturvedi, Utkarsh [JACSG]" userId="34a70f5d-f841-4416-817a-6b3ddec46984" providerId="ADAL" clId="{51AB54C8-F3EA-4BD4-852F-287105D9CC28}" dt="2025-07-20T07:27:59.461" v="7367" actId="33524"/>
          <ac:spMkLst>
            <pc:docMk/>
            <pc:sldMk cId="1230978035" sldId="268"/>
            <ac:spMk id="14" creationId="{25203909-9804-7302-85CD-83ADCC36EF19}"/>
          </ac:spMkLst>
        </pc:spChg>
        <pc:spChg chg="add mod">
          <ac:chgData name="Chaturvedi, Utkarsh [JACSG]" userId="34a70f5d-f841-4416-817a-6b3ddec46984" providerId="ADAL" clId="{51AB54C8-F3EA-4BD4-852F-287105D9CC28}" dt="2025-07-20T07:32:46.250" v="7586"/>
          <ac:spMkLst>
            <pc:docMk/>
            <pc:sldMk cId="1230978035" sldId="268"/>
            <ac:spMk id="15" creationId="{0E93AA19-F902-A364-058A-142C9AA2ED2C}"/>
          </ac:spMkLst>
        </pc:spChg>
        <pc:spChg chg="add mod">
          <ac:chgData name="Chaturvedi, Utkarsh [JACSG]" userId="34a70f5d-f841-4416-817a-6b3ddec46984" providerId="ADAL" clId="{51AB54C8-F3EA-4BD4-852F-287105D9CC28}" dt="2025-07-20T07:32:46.250" v="7586"/>
          <ac:spMkLst>
            <pc:docMk/>
            <pc:sldMk cId="1230978035" sldId="268"/>
            <ac:spMk id="16" creationId="{58714C87-09D0-251E-9967-EBFE425D37FB}"/>
          </ac:spMkLst>
        </pc:spChg>
        <pc:spChg chg="add mod">
          <ac:chgData name="Chaturvedi, Utkarsh [JACSG]" userId="34a70f5d-f841-4416-817a-6b3ddec46984" providerId="ADAL" clId="{51AB54C8-F3EA-4BD4-852F-287105D9CC28}" dt="2025-07-20T07:32:46.250" v="7586"/>
          <ac:spMkLst>
            <pc:docMk/>
            <pc:sldMk cId="1230978035" sldId="268"/>
            <ac:spMk id="17" creationId="{4FE9E8B0-CB7C-FE94-3936-9F79D36BFA01}"/>
          </ac:spMkLst>
        </pc:spChg>
        <pc:picChg chg="add mod">
          <ac:chgData name="Chaturvedi, Utkarsh [JACSG]" userId="34a70f5d-f841-4416-817a-6b3ddec46984" providerId="ADAL" clId="{51AB54C8-F3EA-4BD4-852F-287105D9CC28}" dt="2025-07-20T07:21:09.112" v="6936" actId="1076"/>
          <ac:picMkLst>
            <pc:docMk/>
            <pc:sldMk cId="1230978035" sldId="268"/>
            <ac:picMk id="5" creationId="{C3DF012F-4FCB-0AEF-9CE5-4D09B92D3BC8}"/>
          </ac:picMkLst>
        </pc:picChg>
        <pc:picChg chg="mod">
          <ac:chgData name="Chaturvedi, Utkarsh [JACSG]" userId="34a70f5d-f841-4416-817a-6b3ddec46984" providerId="ADAL" clId="{51AB54C8-F3EA-4BD4-852F-287105D9CC28}" dt="2025-07-20T07:27:53.275" v="7365" actId="1076"/>
          <ac:picMkLst>
            <pc:docMk/>
            <pc:sldMk cId="1230978035" sldId="268"/>
            <ac:picMk id="8" creationId="{F54AA574-FB03-2033-F0E4-21AC12288D7E}"/>
          </ac:picMkLst>
        </pc:picChg>
      </pc:sldChg>
      <pc:sldChg chg="add del">
        <pc:chgData name="Chaturvedi, Utkarsh [JACSG]" userId="34a70f5d-f841-4416-817a-6b3ddec46984" providerId="ADAL" clId="{51AB54C8-F3EA-4BD4-852F-287105D9CC28}" dt="2025-07-19T08:33:39.290" v="2053"/>
        <pc:sldMkLst>
          <pc:docMk/>
          <pc:sldMk cId="2801149808" sldId="268"/>
        </pc:sldMkLst>
      </pc:sldChg>
      <pc:sldChg chg="addSp delSp modSp add mod">
        <pc:chgData name="Chaturvedi, Utkarsh [JACSG]" userId="34a70f5d-f841-4416-817a-6b3ddec46984" providerId="ADAL" clId="{51AB54C8-F3EA-4BD4-852F-287105D9CC28}" dt="2025-07-20T09:39:43.258" v="9295" actId="20577"/>
        <pc:sldMkLst>
          <pc:docMk/>
          <pc:sldMk cId="644018781" sldId="269"/>
        </pc:sldMkLst>
        <pc:spChg chg="mod">
          <ac:chgData name="Chaturvedi, Utkarsh [JACSG]" userId="34a70f5d-f841-4416-817a-6b3ddec46984" providerId="ADAL" clId="{51AB54C8-F3EA-4BD4-852F-287105D9CC28}" dt="2025-07-20T07:39:47.530" v="7701" actId="6549"/>
          <ac:spMkLst>
            <pc:docMk/>
            <pc:sldMk cId="644018781" sldId="269"/>
            <ac:spMk id="2" creationId="{4CE755D9-4B4F-CDDB-0450-DEAF98DA7653}"/>
          </ac:spMkLst>
        </pc:spChg>
        <pc:spChg chg="add mod">
          <ac:chgData name="Chaturvedi, Utkarsh [JACSG]" userId="34a70f5d-f841-4416-817a-6b3ddec46984" providerId="ADAL" clId="{51AB54C8-F3EA-4BD4-852F-287105D9CC28}" dt="2025-07-20T07:18:58.517" v="6886" actId="1037"/>
          <ac:spMkLst>
            <pc:docMk/>
            <pc:sldMk cId="644018781" sldId="269"/>
            <ac:spMk id="3" creationId="{B5773647-A555-A9DE-EB03-E23B0D189376}"/>
          </ac:spMkLst>
        </pc:spChg>
        <pc:spChg chg="add mod">
          <ac:chgData name="Chaturvedi, Utkarsh [JACSG]" userId="34a70f5d-f841-4416-817a-6b3ddec46984" providerId="ADAL" clId="{51AB54C8-F3EA-4BD4-852F-287105D9CC28}" dt="2025-07-20T07:18:58.517" v="6886" actId="1037"/>
          <ac:spMkLst>
            <pc:docMk/>
            <pc:sldMk cId="644018781" sldId="269"/>
            <ac:spMk id="4" creationId="{4D697E23-CDF4-E407-8633-5AD27E43B92E}"/>
          </ac:spMkLst>
        </pc:spChg>
        <pc:spChg chg="add mod">
          <ac:chgData name="Chaturvedi, Utkarsh [JACSG]" userId="34a70f5d-f841-4416-817a-6b3ddec46984" providerId="ADAL" clId="{51AB54C8-F3EA-4BD4-852F-287105D9CC28}" dt="2025-07-20T09:39:43.258" v="9295" actId="20577"/>
          <ac:spMkLst>
            <pc:docMk/>
            <pc:sldMk cId="644018781" sldId="269"/>
            <ac:spMk id="5" creationId="{A2ABD396-A9F4-B476-1F11-53547FD908D0}"/>
          </ac:spMkLst>
        </pc:spChg>
        <pc:spChg chg="add mod">
          <ac:chgData name="Chaturvedi, Utkarsh [JACSG]" userId="34a70f5d-f841-4416-817a-6b3ddec46984" providerId="ADAL" clId="{51AB54C8-F3EA-4BD4-852F-287105D9CC28}" dt="2025-07-20T07:18:58.517" v="6886" actId="1037"/>
          <ac:spMkLst>
            <pc:docMk/>
            <pc:sldMk cId="644018781" sldId="269"/>
            <ac:spMk id="9" creationId="{46103E66-DCA2-D370-AF2F-9477F9C70500}"/>
          </ac:spMkLst>
        </pc:spChg>
        <pc:spChg chg="del mod">
          <ac:chgData name="Chaturvedi, Utkarsh [JACSG]" userId="34a70f5d-f841-4416-817a-6b3ddec46984" providerId="ADAL" clId="{51AB54C8-F3EA-4BD4-852F-287105D9CC28}" dt="2025-07-19T08:46:38.744" v="2896" actId="478"/>
          <ac:spMkLst>
            <pc:docMk/>
            <pc:sldMk cId="644018781" sldId="269"/>
            <ac:spMk id="11" creationId="{79FC08FA-E2EA-1E57-9F0A-A9697B4B61A3}"/>
          </ac:spMkLst>
        </pc:spChg>
        <pc:spChg chg="add mod">
          <ac:chgData name="Chaturvedi, Utkarsh [JACSG]" userId="34a70f5d-f841-4416-817a-6b3ddec46984" providerId="ADAL" clId="{51AB54C8-F3EA-4BD4-852F-287105D9CC28}" dt="2025-07-20T07:19:06.951" v="6896" actId="14100"/>
          <ac:spMkLst>
            <pc:docMk/>
            <pc:sldMk cId="644018781" sldId="269"/>
            <ac:spMk id="14" creationId="{5AA90A44-94C9-BB7C-E17A-805E08EF0272}"/>
          </ac:spMkLst>
        </pc:spChg>
        <pc:spChg chg="add mod">
          <ac:chgData name="Chaturvedi, Utkarsh [JACSG]" userId="34a70f5d-f841-4416-817a-6b3ddec46984" providerId="ADAL" clId="{51AB54C8-F3EA-4BD4-852F-287105D9CC28}" dt="2025-07-20T09:39:33.222" v="9275" actId="20577"/>
          <ac:spMkLst>
            <pc:docMk/>
            <pc:sldMk cId="644018781" sldId="269"/>
            <ac:spMk id="15" creationId="{836B4B3F-6F93-2F7F-DAE5-5CD484F516EB}"/>
          </ac:spMkLst>
        </pc:spChg>
        <pc:spChg chg="add mod">
          <ac:chgData name="Chaturvedi, Utkarsh [JACSG]" userId="34a70f5d-f841-4416-817a-6b3ddec46984" providerId="ADAL" clId="{51AB54C8-F3EA-4BD4-852F-287105D9CC28}" dt="2025-07-20T07:19:56.011" v="6924" actId="1035"/>
          <ac:spMkLst>
            <pc:docMk/>
            <pc:sldMk cId="644018781" sldId="269"/>
            <ac:spMk id="17" creationId="{85235F66-D36D-C1C4-BC06-5EF73C71F39F}"/>
          </ac:spMkLst>
        </pc:spChg>
        <pc:spChg chg="add mod">
          <ac:chgData name="Chaturvedi, Utkarsh [JACSG]" userId="34a70f5d-f841-4416-817a-6b3ddec46984" providerId="ADAL" clId="{51AB54C8-F3EA-4BD4-852F-287105D9CC28}" dt="2025-07-20T07:19:56.011" v="6924" actId="1035"/>
          <ac:spMkLst>
            <pc:docMk/>
            <pc:sldMk cId="644018781" sldId="269"/>
            <ac:spMk id="19" creationId="{64F1A71B-0A6E-E213-9D75-30755DD837B9}"/>
          </ac:spMkLst>
        </pc:spChg>
        <pc:spChg chg="add mod">
          <ac:chgData name="Chaturvedi, Utkarsh [JACSG]" userId="34a70f5d-f841-4416-817a-6b3ddec46984" providerId="ADAL" clId="{51AB54C8-F3EA-4BD4-852F-287105D9CC28}" dt="2025-07-20T07:19:56.011" v="6924" actId="1035"/>
          <ac:spMkLst>
            <pc:docMk/>
            <pc:sldMk cId="644018781" sldId="269"/>
            <ac:spMk id="20" creationId="{F1935E38-0ABE-08CC-C263-235BFA2E6AF6}"/>
          </ac:spMkLst>
        </pc:spChg>
        <pc:spChg chg="add mod">
          <ac:chgData name="Chaturvedi, Utkarsh [JACSG]" userId="34a70f5d-f841-4416-817a-6b3ddec46984" providerId="ADAL" clId="{51AB54C8-F3EA-4BD4-852F-287105D9CC28}" dt="2025-07-20T07:19:50.630" v="6921" actId="1035"/>
          <ac:spMkLst>
            <pc:docMk/>
            <pc:sldMk cId="644018781" sldId="269"/>
            <ac:spMk id="22" creationId="{34173BC9-5E52-1DE9-7D78-7321EC80224A}"/>
          </ac:spMkLst>
        </pc:spChg>
        <pc:spChg chg="add del mod">
          <ac:chgData name="Chaturvedi, Utkarsh [JACSG]" userId="34a70f5d-f841-4416-817a-6b3ddec46984" providerId="ADAL" clId="{51AB54C8-F3EA-4BD4-852F-287105D9CC28}" dt="2025-07-20T01:52:13.950" v="6380" actId="478"/>
          <ac:spMkLst>
            <pc:docMk/>
            <pc:sldMk cId="644018781" sldId="269"/>
            <ac:spMk id="23" creationId="{16D95654-217B-6346-4810-EDE5F6A82233}"/>
          </ac:spMkLst>
        </pc:spChg>
        <pc:spChg chg="add mod">
          <ac:chgData name="Chaturvedi, Utkarsh [JACSG]" userId="34a70f5d-f841-4416-817a-6b3ddec46984" providerId="ADAL" clId="{51AB54C8-F3EA-4BD4-852F-287105D9CC28}" dt="2025-07-20T07:19:50.630" v="6921" actId="1035"/>
          <ac:spMkLst>
            <pc:docMk/>
            <pc:sldMk cId="644018781" sldId="269"/>
            <ac:spMk id="24" creationId="{EBDF3499-1BE5-D44B-4A05-8D96607AED3A}"/>
          </ac:spMkLst>
        </pc:spChg>
        <pc:spChg chg="add mod">
          <ac:chgData name="Chaturvedi, Utkarsh [JACSG]" userId="34a70f5d-f841-4416-817a-6b3ddec46984" providerId="ADAL" clId="{51AB54C8-F3EA-4BD4-852F-287105D9CC28}" dt="2025-07-20T07:19:50.630" v="6921" actId="1035"/>
          <ac:spMkLst>
            <pc:docMk/>
            <pc:sldMk cId="644018781" sldId="269"/>
            <ac:spMk id="26" creationId="{A48EFB96-7648-6983-08AA-E297B0978A3E}"/>
          </ac:spMkLst>
        </pc:spChg>
        <pc:spChg chg="add mod">
          <ac:chgData name="Chaturvedi, Utkarsh [JACSG]" userId="34a70f5d-f841-4416-817a-6b3ddec46984" providerId="ADAL" clId="{51AB54C8-F3EA-4BD4-852F-287105D9CC28}" dt="2025-07-20T07:19:36.707" v="6913" actId="1036"/>
          <ac:spMkLst>
            <pc:docMk/>
            <pc:sldMk cId="644018781" sldId="269"/>
            <ac:spMk id="27" creationId="{412AE16B-F0DB-08DB-5FE6-FC97768D8CC0}"/>
          </ac:spMkLst>
        </pc:spChg>
        <pc:spChg chg="add mod">
          <ac:chgData name="Chaturvedi, Utkarsh [JACSG]" userId="34a70f5d-f841-4416-817a-6b3ddec46984" providerId="ADAL" clId="{51AB54C8-F3EA-4BD4-852F-287105D9CC28}" dt="2025-07-20T07:19:38.727" v="6917" actId="1035"/>
          <ac:spMkLst>
            <pc:docMk/>
            <pc:sldMk cId="644018781" sldId="269"/>
            <ac:spMk id="28" creationId="{D1008663-33C6-8100-6F2F-B133D80A8E25}"/>
          </ac:spMkLst>
        </pc:spChg>
        <pc:spChg chg="add mod">
          <ac:chgData name="Chaturvedi, Utkarsh [JACSG]" userId="34a70f5d-f841-4416-817a-6b3ddec46984" providerId="ADAL" clId="{51AB54C8-F3EA-4BD4-852F-287105D9CC28}" dt="2025-07-20T01:57:15.816" v="6587" actId="1037"/>
          <ac:spMkLst>
            <pc:docMk/>
            <pc:sldMk cId="644018781" sldId="269"/>
            <ac:spMk id="32" creationId="{FD46A46C-41E9-0E23-558D-781BB8B2A46B}"/>
          </ac:spMkLst>
        </pc:spChg>
        <pc:spChg chg="add mod">
          <ac:chgData name="Chaturvedi, Utkarsh [JACSG]" userId="34a70f5d-f841-4416-817a-6b3ddec46984" providerId="ADAL" clId="{51AB54C8-F3EA-4BD4-852F-287105D9CC28}" dt="2025-07-20T07:15:36.809" v="6646" actId="1076"/>
          <ac:spMkLst>
            <pc:docMk/>
            <pc:sldMk cId="644018781" sldId="269"/>
            <ac:spMk id="33" creationId="{6B9966AB-4D09-F8B7-280F-2A90042E4271}"/>
          </ac:spMkLst>
        </pc:spChg>
        <pc:spChg chg="add mod">
          <ac:chgData name="Chaturvedi, Utkarsh [JACSG]" userId="34a70f5d-f841-4416-817a-6b3ddec46984" providerId="ADAL" clId="{51AB54C8-F3EA-4BD4-852F-287105D9CC28}" dt="2025-07-20T01:59:23.492" v="6630" actId="208"/>
          <ac:spMkLst>
            <pc:docMk/>
            <pc:sldMk cId="644018781" sldId="269"/>
            <ac:spMk id="34" creationId="{A63E0A46-69EA-317F-9665-A1F78814E67E}"/>
          </ac:spMkLst>
        </pc:spChg>
        <pc:graphicFrameChg chg="del mod">
          <ac:chgData name="Chaturvedi, Utkarsh [JACSG]" userId="34a70f5d-f841-4416-817a-6b3ddec46984" providerId="ADAL" clId="{51AB54C8-F3EA-4BD4-852F-287105D9CC28}" dt="2025-07-19T08:46:35.688" v="2895" actId="478"/>
          <ac:graphicFrameMkLst>
            <pc:docMk/>
            <pc:sldMk cId="644018781" sldId="269"/>
            <ac:graphicFrameMk id="10" creationId="{B57453B2-111D-C26F-598C-B73D440B9B82}"/>
          </ac:graphicFrameMkLst>
        </pc:graphicFrameChg>
        <pc:picChg chg="add mod">
          <ac:chgData name="Chaturvedi, Utkarsh [JACSG]" userId="34a70f5d-f841-4416-817a-6b3ddec46984" providerId="ADAL" clId="{51AB54C8-F3EA-4BD4-852F-287105D9CC28}" dt="2025-07-20T07:18:58.517" v="6886" actId="1037"/>
          <ac:picMkLst>
            <pc:docMk/>
            <pc:sldMk cId="644018781" sldId="269"/>
            <ac:picMk id="6" creationId="{9E75E13E-9DE6-1581-0183-6F1F3D9976FC}"/>
          </ac:picMkLst>
        </pc:picChg>
        <pc:picChg chg="add mod">
          <ac:chgData name="Chaturvedi, Utkarsh [JACSG]" userId="34a70f5d-f841-4416-817a-6b3ddec46984" providerId="ADAL" clId="{51AB54C8-F3EA-4BD4-852F-287105D9CC28}" dt="2025-07-20T07:18:58.517" v="6886" actId="1037"/>
          <ac:picMkLst>
            <pc:docMk/>
            <pc:sldMk cId="644018781" sldId="269"/>
            <ac:picMk id="8" creationId="{33D09F0A-DCFA-9B8D-AA5A-8672846D5CB8}"/>
          </ac:picMkLst>
        </pc:picChg>
        <pc:picChg chg="add mod">
          <ac:chgData name="Chaturvedi, Utkarsh [JACSG]" userId="34a70f5d-f841-4416-817a-6b3ddec46984" providerId="ADAL" clId="{51AB54C8-F3EA-4BD4-852F-287105D9CC28}" dt="2025-07-20T09:28:35.673" v="9202" actId="1037"/>
          <ac:picMkLst>
            <pc:docMk/>
            <pc:sldMk cId="644018781" sldId="269"/>
            <ac:picMk id="13" creationId="{CD69F372-50B1-2F20-8AAA-25AFB847262C}"/>
          </ac:picMkLst>
        </pc:picChg>
        <pc:picChg chg="add mod">
          <ac:chgData name="Chaturvedi, Utkarsh [JACSG]" userId="34a70f5d-f841-4416-817a-6b3ddec46984" providerId="ADAL" clId="{51AB54C8-F3EA-4BD4-852F-287105D9CC28}" dt="2025-07-20T07:18:58.517" v="6886" actId="1037"/>
          <ac:picMkLst>
            <pc:docMk/>
            <pc:sldMk cId="644018781" sldId="269"/>
            <ac:picMk id="4098" creationId="{25A746C0-BBF1-4CE7-854B-97B217C14A6D}"/>
          </ac:picMkLst>
        </pc:picChg>
        <pc:cxnChg chg="add mod">
          <ac:chgData name="Chaturvedi, Utkarsh [JACSG]" userId="34a70f5d-f841-4416-817a-6b3ddec46984" providerId="ADAL" clId="{51AB54C8-F3EA-4BD4-852F-287105D9CC28}" dt="2025-07-20T01:55:21.388" v="6506" actId="1036"/>
          <ac:cxnSpMkLst>
            <pc:docMk/>
            <pc:sldMk cId="644018781" sldId="269"/>
            <ac:cxnSpMk id="10" creationId="{26E2CF7C-72CA-301A-7D6E-A5D0FAD5D631}"/>
          </ac:cxnSpMkLst>
        </pc:cxnChg>
        <pc:cxnChg chg="add mod">
          <ac:chgData name="Chaturvedi, Utkarsh [JACSG]" userId="34a70f5d-f841-4416-817a-6b3ddec46984" providerId="ADAL" clId="{51AB54C8-F3EA-4BD4-852F-287105D9CC28}" dt="2025-07-20T01:53:39.776" v="6448" actId="1036"/>
          <ac:cxnSpMkLst>
            <pc:docMk/>
            <pc:sldMk cId="644018781" sldId="269"/>
            <ac:cxnSpMk id="21" creationId="{EEED6DC1-4478-07B1-6F9A-34AE63DA7B44}"/>
          </ac:cxnSpMkLst>
        </pc:cxnChg>
        <pc:cxnChg chg="add mod">
          <ac:chgData name="Chaturvedi, Utkarsh [JACSG]" userId="34a70f5d-f841-4416-817a-6b3ddec46984" providerId="ADAL" clId="{51AB54C8-F3EA-4BD4-852F-287105D9CC28}" dt="2025-07-20T01:55:24.021" v="6509" actId="1036"/>
          <ac:cxnSpMkLst>
            <pc:docMk/>
            <pc:sldMk cId="644018781" sldId="269"/>
            <ac:cxnSpMk id="30" creationId="{7965A01E-41CD-2843-81BC-BF5F40755D76}"/>
          </ac:cxnSpMkLst>
        </pc:cxnChg>
        <pc:cxnChg chg="add mod">
          <ac:chgData name="Chaturvedi, Utkarsh [JACSG]" userId="34a70f5d-f841-4416-817a-6b3ddec46984" providerId="ADAL" clId="{51AB54C8-F3EA-4BD4-852F-287105D9CC28}" dt="2025-07-20T01:54:27.374" v="6480" actId="1036"/>
          <ac:cxnSpMkLst>
            <pc:docMk/>
            <pc:sldMk cId="644018781" sldId="269"/>
            <ac:cxnSpMk id="31" creationId="{706D1B7F-E5D1-27AC-31F8-01FF2A5CC2B2}"/>
          </ac:cxnSpMkLst>
        </pc:cxnChg>
        <pc:cxnChg chg="add mod">
          <ac:chgData name="Chaturvedi, Utkarsh [JACSG]" userId="34a70f5d-f841-4416-817a-6b3ddec46984" providerId="ADAL" clId="{51AB54C8-F3EA-4BD4-852F-287105D9CC28}" dt="2025-07-20T07:20:10.409" v="6929" actId="14100"/>
          <ac:cxnSpMkLst>
            <pc:docMk/>
            <pc:sldMk cId="644018781" sldId="269"/>
            <ac:cxnSpMk id="36" creationId="{CE0CD197-4C96-1DC8-D326-28BBD092EE18}"/>
          </ac:cxnSpMkLst>
        </pc:cxnChg>
      </pc:sldChg>
      <pc:sldChg chg="add del">
        <pc:chgData name="Chaturvedi, Utkarsh [JACSG]" userId="34a70f5d-f841-4416-817a-6b3ddec46984" providerId="ADAL" clId="{51AB54C8-F3EA-4BD4-852F-287105D9CC28}" dt="2025-07-19T08:45:30.706" v="2746"/>
        <pc:sldMkLst>
          <pc:docMk/>
          <pc:sldMk cId="1590646472" sldId="269"/>
        </pc:sldMkLst>
      </pc:sldChg>
      <pc:sldChg chg="addSp modSp add mod">
        <pc:chgData name="Chaturvedi, Utkarsh [JACSG]" userId="34a70f5d-f841-4416-817a-6b3ddec46984" providerId="ADAL" clId="{51AB54C8-F3EA-4BD4-852F-287105D9CC28}" dt="2025-07-20T09:23:45.398" v="8964" actId="20577"/>
        <pc:sldMkLst>
          <pc:docMk/>
          <pc:sldMk cId="109549896" sldId="270"/>
        </pc:sldMkLst>
        <pc:spChg chg="mod">
          <ac:chgData name="Chaturvedi, Utkarsh [JACSG]" userId="34a70f5d-f841-4416-817a-6b3ddec46984" providerId="ADAL" clId="{51AB54C8-F3EA-4BD4-852F-287105D9CC28}" dt="2025-07-19T09:43:03.543" v="4140" actId="20577"/>
          <ac:spMkLst>
            <pc:docMk/>
            <pc:sldMk cId="109549896" sldId="270"/>
            <ac:spMk id="2" creationId="{99D35850-56B5-6CEA-4D11-6D3524CA402B}"/>
          </ac:spMkLst>
        </pc:spChg>
        <pc:spChg chg="add mod">
          <ac:chgData name="Chaturvedi, Utkarsh [JACSG]" userId="34a70f5d-f841-4416-817a-6b3ddec46984" providerId="ADAL" clId="{51AB54C8-F3EA-4BD4-852F-287105D9CC28}" dt="2025-07-20T09:23:45.398" v="8964" actId="20577"/>
          <ac:spMkLst>
            <pc:docMk/>
            <pc:sldMk cId="109549896" sldId="270"/>
            <ac:spMk id="3" creationId="{0B9AB5D1-FC96-0538-1D71-B98951C80E9D}"/>
          </ac:spMkLst>
        </pc:spChg>
      </pc:sldChg>
      <pc:sldChg chg="add del">
        <pc:chgData name="Chaturvedi, Utkarsh [JACSG]" userId="34a70f5d-f841-4416-817a-6b3ddec46984" providerId="ADAL" clId="{51AB54C8-F3EA-4BD4-852F-287105D9CC28}" dt="2025-07-19T09:42:36.031" v="4102"/>
        <pc:sldMkLst>
          <pc:docMk/>
          <pc:sldMk cId="2962684165" sldId="270"/>
        </pc:sldMkLst>
      </pc:sldChg>
    </pc:docChg>
  </pc:docChgLst>
  <pc:docChgLst>
    <pc:chgData name="Chaturvedi, Utkarsh [JACSG]" userId="34a70f5d-f841-4416-817a-6b3ddec46984" providerId="ADAL" clId="{9FEEF4F0-334E-4D6C-A4FC-B0FACF41ED3C}"/>
    <pc:docChg chg="undo redo custSel addSld delSld modSld sldOrd">
      <pc:chgData name="Chaturvedi, Utkarsh [JACSG]" userId="34a70f5d-f841-4416-817a-6b3ddec46984" providerId="ADAL" clId="{9FEEF4F0-334E-4D6C-A4FC-B0FACF41ED3C}" dt="2025-07-19T04:14:37.810" v="7416" actId="20577"/>
      <pc:docMkLst>
        <pc:docMk/>
      </pc:docMkLst>
      <pc:sldChg chg="modSp new mod">
        <pc:chgData name="Chaturvedi, Utkarsh [JACSG]" userId="34a70f5d-f841-4416-817a-6b3ddec46984" providerId="ADAL" clId="{9FEEF4F0-334E-4D6C-A4FC-B0FACF41ED3C}" dt="2025-07-18T17:27:26.943" v="124" actId="20577"/>
        <pc:sldMkLst>
          <pc:docMk/>
          <pc:sldMk cId="2340147841" sldId="256"/>
        </pc:sldMkLst>
        <pc:spChg chg="mod">
          <ac:chgData name="Chaturvedi, Utkarsh [JACSG]" userId="34a70f5d-f841-4416-817a-6b3ddec46984" providerId="ADAL" clId="{9FEEF4F0-334E-4D6C-A4FC-B0FACF41ED3C}" dt="2025-07-18T17:27:26.943" v="124" actId="20577"/>
          <ac:spMkLst>
            <pc:docMk/>
            <pc:sldMk cId="2340147841" sldId="256"/>
            <ac:spMk id="2" creationId="{689DB51D-19B2-B58D-1126-8E0E339DF3DB}"/>
          </ac:spMkLst>
        </pc:spChg>
        <pc:spChg chg="mod">
          <ac:chgData name="Chaturvedi, Utkarsh [JACSG]" userId="34a70f5d-f841-4416-817a-6b3ddec46984" providerId="ADAL" clId="{9FEEF4F0-334E-4D6C-A4FC-B0FACF41ED3C}" dt="2025-07-18T17:27:13.083" v="114" actId="20577"/>
          <ac:spMkLst>
            <pc:docMk/>
            <pc:sldMk cId="2340147841" sldId="256"/>
            <ac:spMk id="3" creationId="{BB860C28-AED7-3E5F-65E1-6C13DF101B38}"/>
          </ac:spMkLst>
        </pc:spChg>
      </pc:sldChg>
      <pc:sldChg chg="modSp new mod">
        <pc:chgData name="Chaturvedi, Utkarsh [JACSG]" userId="34a70f5d-f841-4416-817a-6b3ddec46984" providerId="ADAL" clId="{9FEEF4F0-334E-4D6C-A4FC-B0FACF41ED3C}" dt="2025-07-19T01:36:25.151" v="3475" actId="14"/>
        <pc:sldMkLst>
          <pc:docMk/>
          <pc:sldMk cId="4054788476" sldId="257"/>
        </pc:sldMkLst>
        <pc:spChg chg="mod">
          <ac:chgData name="Chaturvedi, Utkarsh [JACSG]" userId="34a70f5d-f841-4416-817a-6b3ddec46984" providerId="ADAL" clId="{9FEEF4F0-334E-4D6C-A4FC-B0FACF41ED3C}" dt="2025-07-18T17:27:57.470" v="162" actId="20577"/>
          <ac:spMkLst>
            <pc:docMk/>
            <pc:sldMk cId="4054788476" sldId="257"/>
            <ac:spMk id="2" creationId="{7F69152C-FE81-5628-C01A-534DE0B0B207}"/>
          </ac:spMkLst>
        </pc:spChg>
        <pc:spChg chg="mod">
          <ac:chgData name="Chaturvedi, Utkarsh [JACSG]" userId="34a70f5d-f841-4416-817a-6b3ddec46984" providerId="ADAL" clId="{9FEEF4F0-334E-4D6C-A4FC-B0FACF41ED3C}" dt="2025-07-19T01:36:25.151" v="3475" actId="14"/>
          <ac:spMkLst>
            <pc:docMk/>
            <pc:sldMk cId="4054788476" sldId="257"/>
            <ac:spMk id="3" creationId="{3C282ABE-E92F-CA6D-7F83-4336696F7750}"/>
          </ac:spMkLst>
        </pc:spChg>
      </pc:sldChg>
      <pc:sldChg chg="addSp delSp modSp new del mod setBg">
        <pc:chgData name="Chaturvedi, Utkarsh [JACSG]" userId="34a70f5d-f841-4416-817a-6b3ddec46984" providerId="ADAL" clId="{9FEEF4F0-334E-4D6C-A4FC-B0FACF41ED3C}" dt="2025-07-18T19:00:05.016" v="1909" actId="47"/>
        <pc:sldMkLst>
          <pc:docMk/>
          <pc:sldMk cId="3679464500" sldId="258"/>
        </pc:sldMkLst>
      </pc:sldChg>
      <pc:sldChg chg="addSp delSp modSp new del mod setBg">
        <pc:chgData name="Chaturvedi, Utkarsh [JACSG]" userId="34a70f5d-f841-4416-817a-6b3ddec46984" providerId="ADAL" clId="{9FEEF4F0-334E-4D6C-A4FC-B0FACF41ED3C}" dt="2025-07-19T02:14:03.364" v="3616" actId="47"/>
        <pc:sldMkLst>
          <pc:docMk/>
          <pc:sldMk cId="3293388397" sldId="259"/>
        </pc:sldMkLst>
        <pc:spChg chg="mod ord">
          <ac:chgData name="Chaturvedi, Utkarsh [JACSG]" userId="34a70f5d-f841-4416-817a-6b3ddec46984" providerId="ADAL" clId="{9FEEF4F0-334E-4D6C-A4FC-B0FACF41ED3C}" dt="2025-07-19T01:48:15.166" v="3588"/>
          <ac:spMkLst>
            <pc:docMk/>
            <pc:sldMk cId="3293388397" sldId="259"/>
            <ac:spMk id="2" creationId="{0A7A9765-7B43-C3F8-97EB-394EF5DBC9A3}"/>
          </ac:spMkLst>
        </pc:spChg>
        <pc:spChg chg="add mod">
          <ac:chgData name="Chaturvedi, Utkarsh [JACSG]" userId="34a70f5d-f841-4416-817a-6b3ddec46984" providerId="ADAL" clId="{9FEEF4F0-334E-4D6C-A4FC-B0FACF41ED3C}" dt="2025-07-19T01:48:26.049" v="3593"/>
          <ac:spMkLst>
            <pc:docMk/>
            <pc:sldMk cId="3293388397" sldId="259"/>
            <ac:spMk id="37" creationId="{A2ECDED7-BD74-C5EB-B5DE-A777EED3A213}"/>
          </ac:spMkLst>
        </pc:spChg>
      </pc:sldChg>
      <pc:sldChg chg="addSp delSp modSp add del mod setBg delDesignElem">
        <pc:chgData name="Chaturvedi, Utkarsh [JACSG]" userId="34a70f5d-f841-4416-817a-6b3ddec46984" providerId="ADAL" clId="{9FEEF4F0-334E-4D6C-A4FC-B0FACF41ED3C}" dt="2025-07-18T19:28:17.907" v="3065" actId="47"/>
        <pc:sldMkLst>
          <pc:docMk/>
          <pc:sldMk cId="4068203021" sldId="260"/>
        </pc:sldMkLst>
      </pc:sldChg>
      <pc:sldChg chg="modSp add del mod">
        <pc:chgData name="Chaturvedi, Utkarsh [JACSG]" userId="34a70f5d-f841-4416-817a-6b3ddec46984" providerId="ADAL" clId="{9FEEF4F0-334E-4D6C-A4FC-B0FACF41ED3C}" dt="2025-07-19T01:45:01.627" v="3534" actId="47"/>
        <pc:sldMkLst>
          <pc:docMk/>
          <pc:sldMk cId="1586842853" sldId="261"/>
        </pc:sldMkLst>
        <pc:spChg chg="mod">
          <ac:chgData name="Chaturvedi, Utkarsh [JACSG]" userId="34a70f5d-f841-4416-817a-6b3ddec46984" providerId="ADAL" clId="{9FEEF4F0-334E-4D6C-A4FC-B0FACF41ED3C}" dt="2025-07-19T01:31:06.244" v="3211" actId="20577"/>
          <ac:spMkLst>
            <pc:docMk/>
            <pc:sldMk cId="1586842853" sldId="261"/>
            <ac:spMk id="2" creationId="{C00D0D49-2880-1D08-5F74-E41C1DFEEF59}"/>
          </ac:spMkLst>
        </pc:spChg>
        <pc:spChg chg="mod">
          <ac:chgData name="Chaturvedi, Utkarsh [JACSG]" userId="34a70f5d-f841-4416-817a-6b3ddec46984" providerId="ADAL" clId="{9FEEF4F0-334E-4D6C-A4FC-B0FACF41ED3C}" dt="2025-07-19T01:29:16.484" v="3131" actId="20577"/>
          <ac:spMkLst>
            <pc:docMk/>
            <pc:sldMk cId="1586842853" sldId="261"/>
            <ac:spMk id="37" creationId="{670283D5-118A-05F7-ABDB-50D87CA270D8}"/>
          </ac:spMkLst>
        </pc:spChg>
      </pc:sldChg>
      <pc:sldChg chg="addSp delSp add del setBg delDesignElem">
        <pc:chgData name="Chaturvedi, Utkarsh [JACSG]" userId="34a70f5d-f841-4416-817a-6b3ddec46984" providerId="ADAL" clId="{9FEEF4F0-334E-4D6C-A4FC-B0FACF41ED3C}" dt="2025-07-18T19:27:57.489" v="3017"/>
        <pc:sldMkLst>
          <pc:docMk/>
          <pc:sldMk cId="1591539442" sldId="261"/>
        </pc:sldMkLst>
      </pc:sldChg>
      <pc:sldChg chg="addSp delSp modSp add del mod">
        <pc:chgData name="Chaturvedi, Utkarsh [JACSG]" userId="34a70f5d-f841-4416-817a-6b3ddec46984" providerId="ADAL" clId="{9FEEF4F0-334E-4D6C-A4FC-B0FACF41ED3C}" dt="2025-07-19T03:58:13.320" v="5944" actId="20577"/>
        <pc:sldMkLst>
          <pc:docMk/>
          <pc:sldMk cId="602001649" sldId="262"/>
        </pc:sldMkLst>
        <pc:spChg chg="mod">
          <ac:chgData name="Chaturvedi, Utkarsh [JACSG]" userId="34a70f5d-f841-4416-817a-6b3ddec46984" providerId="ADAL" clId="{9FEEF4F0-334E-4D6C-A4FC-B0FACF41ED3C}" dt="2025-07-19T02:23:19.847" v="3862" actId="20577"/>
          <ac:spMkLst>
            <pc:docMk/>
            <pc:sldMk cId="602001649" sldId="262"/>
            <ac:spMk id="2" creationId="{3AC75691-7703-A281-0B9A-72EE61FDAFE4}"/>
          </ac:spMkLst>
        </pc:spChg>
        <pc:spChg chg="add del mod">
          <ac:chgData name="Chaturvedi, Utkarsh [JACSG]" userId="34a70f5d-f841-4416-817a-6b3ddec46984" providerId="ADAL" clId="{9FEEF4F0-334E-4D6C-A4FC-B0FACF41ED3C}" dt="2025-07-19T02:14:48.106" v="3626" actId="478"/>
          <ac:spMkLst>
            <pc:docMk/>
            <pc:sldMk cId="602001649" sldId="262"/>
            <ac:spMk id="4" creationId="{9F6517F2-CA4E-EF4E-A775-A9D22AA15C3E}"/>
          </ac:spMkLst>
        </pc:spChg>
        <pc:spChg chg="add mod">
          <ac:chgData name="Chaturvedi, Utkarsh [JACSG]" userId="34a70f5d-f841-4416-817a-6b3ddec46984" providerId="ADAL" clId="{9FEEF4F0-334E-4D6C-A4FC-B0FACF41ED3C}" dt="2025-07-19T02:25:14.227" v="3949" actId="14100"/>
          <ac:spMkLst>
            <pc:docMk/>
            <pc:sldMk cId="602001649" sldId="262"/>
            <ac:spMk id="7" creationId="{5DA939E3-909A-4A16-4F22-E683592B9935}"/>
          </ac:spMkLst>
        </pc:spChg>
        <pc:spChg chg="add mod">
          <ac:chgData name="Chaturvedi, Utkarsh [JACSG]" userId="34a70f5d-f841-4416-817a-6b3ddec46984" providerId="ADAL" clId="{9FEEF4F0-334E-4D6C-A4FC-B0FACF41ED3C}" dt="2025-07-19T02:36:28.009" v="4628" actId="20577"/>
          <ac:spMkLst>
            <pc:docMk/>
            <pc:sldMk cId="602001649" sldId="262"/>
            <ac:spMk id="8" creationId="{22DD568A-433E-C9F3-95B3-999AA1D8841A}"/>
          </ac:spMkLst>
        </pc:spChg>
        <pc:spChg chg="add mod">
          <ac:chgData name="Chaturvedi, Utkarsh [JACSG]" userId="34a70f5d-f841-4416-817a-6b3ddec46984" providerId="ADAL" clId="{9FEEF4F0-334E-4D6C-A4FC-B0FACF41ED3C}" dt="2025-07-19T02:36:41.901" v="4632" actId="1076"/>
          <ac:spMkLst>
            <pc:docMk/>
            <pc:sldMk cId="602001649" sldId="262"/>
            <ac:spMk id="9" creationId="{388BE3A8-87AB-CC09-ECE0-60431B8B580B}"/>
          </ac:spMkLst>
        </pc:spChg>
        <pc:spChg chg="mod">
          <ac:chgData name="Chaturvedi, Utkarsh [JACSG]" userId="34a70f5d-f841-4416-817a-6b3ddec46984" providerId="ADAL" clId="{9FEEF4F0-334E-4D6C-A4FC-B0FACF41ED3C}" dt="2025-07-19T03:58:13.320" v="5944" actId="20577"/>
          <ac:spMkLst>
            <pc:docMk/>
            <pc:sldMk cId="602001649" sldId="262"/>
            <ac:spMk id="37" creationId="{3AFB0A00-A919-71A3-3691-5CED4EBDD6EB}"/>
          </ac:spMkLst>
        </pc:spChg>
        <pc:picChg chg="add mod">
          <ac:chgData name="Chaturvedi, Utkarsh [JACSG]" userId="34a70f5d-f841-4416-817a-6b3ddec46984" providerId="ADAL" clId="{9FEEF4F0-334E-4D6C-A4FC-B0FACF41ED3C}" dt="2025-07-19T02:17:52.065" v="3651" actId="1076"/>
          <ac:picMkLst>
            <pc:docMk/>
            <pc:sldMk cId="602001649" sldId="262"/>
            <ac:picMk id="6" creationId="{A706636C-7068-8C9C-DFDA-1509A5EDF91D}"/>
          </ac:picMkLst>
        </pc:picChg>
        <pc:picChg chg="del">
          <ac:chgData name="Chaturvedi, Utkarsh [JACSG]" userId="34a70f5d-f841-4416-817a-6b3ddec46984" providerId="ADAL" clId="{9FEEF4F0-334E-4D6C-A4FC-B0FACF41ED3C}" dt="2025-07-19T02:14:45.356" v="3625" actId="478"/>
          <ac:picMkLst>
            <pc:docMk/>
            <pc:sldMk cId="602001649" sldId="262"/>
            <ac:picMk id="16" creationId="{46D785F4-994F-BB36-EFEF-7DBD078CE2AB}"/>
          </ac:picMkLst>
        </pc:picChg>
        <pc:picChg chg="del">
          <ac:chgData name="Chaturvedi, Utkarsh [JACSG]" userId="34a70f5d-f841-4416-817a-6b3ddec46984" providerId="ADAL" clId="{9FEEF4F0-334E-4D6C-A4FC-B0FACF41ED3C}" dt="2025-07-19T02:14:45.356" v="3625" actId="478"/>
          <ac:picMkLst>
            <pc:docMk/>
            <pc:sldMk cId="602001649" sldId="262"/>
            <ac:picMk id="29" creationId="{6D2668F1-4376-11CC-5501-60A32CEFF445}"/>
          </ac:picMkLst>
        </pc:picChg>
      </pc:sldChg>
      <pc:sldChg chg="addSp delSp add del setBg delDesignElem">
        <pc:chgData name="Chaturvedi, Utkarsh [JACSG]" userId="34a70f5d-f841-4416-817a-6b3ddec46984" providerId="ADAL" clId="{9FEEF4F0-334E-4D6C-A4FC-B0FACF41ED3C}" dt="2025-07-18T19:28:23.509" v="3068"/>
        <pc:sldMkLst>
          <pc:docMk/>
          <pc:sldMk cId="1939166769" sldId="262"/>
        </pc:sldMkLst>
      </pc:sldChg>
      <pc:sldChg chg="addSp delSp modSp add mod">
        <pc:chgData name="Chaturvedi, Utkarsh [JACSG]" userId="34a70f5d-f841-4416-817a-6b3ddec46984" providerId="ADAL" clId="{9FEEF4F0-334E-4D6C-A4FC-B0FACF41ED3C}" dt="2025-07-19T03:03:28.096" v="5226" actId="14100"/>
        <pc:sldMkLst>
          <pc:docMk/>
          <pc:sldMk cId="271869833" sldId="263"/>
        </pc:sldMkLst>
        <pc:spChg chg="mod ord">
          <ac:chgData name="Chaturvedi, Utkarsh [JACSG]" userId="34a70f5d-f841-4416-817a-6b3ddec46984" providerId="ADAL" clId="{9FEEF4F0-334E-4D6C-A4FC-B0FACF41ED3C}" dt="2025-07-19T02:18:26.663" v="3659" actId="20577"/>
          <ac:spMkLst>
            <pc:docMk/>
            <pc:sldMk cId="271869833" sldId="263"/>
            <ac:spMk id="2" creationId="{CCDD1748-D84B-1E56-6333-748867235F85}"/>
          </ac:spMkLst>
        </pc:spChg>
        <pc:spChg chg="add del mod">
          <ac:chgData name="Chaturvedi, Utkarsh [JACSG]" userId="34a70f5d-f841-4416-817a-6b3ddec46984" providerId="ADAL" clId="{9FEEF4F0-334E-4D6C-A4FC-B0FACF41ED3C}" dt="2025-07-19T02:12:15.894" v="3595"/>
          <ac:spMkLst>
            <pc:docMk/>
            <pc:sldMk cId="271869833" sldId="263"/>
            <ac:spMk id="4" creationId="{3C17D56D-26CB-E1A8-1AB8-A4A4572168DD}"/>
          </ac:spMkLst>
        </pc:spChg>
        <pc:spChg chg="mod ord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37" creationId="{A21446E4-6DFF-509A-DF26-FA312ED53135}"/>
          </ac:spMkLst>
        </pc:spChg>
        <pc:spChg chg="add del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21" creationId="{3FFBD732-9882-340A-A04C-23CF00BAC7A7}"/>
          </ac:spMkLst>
        </pc:spChg>
        <pc:spChg chg="add del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22" creationId="{5B646943-17DF-DDD4-1A38-F7F69C20F07D}"/>
          </ac:spMkLst>
        </pc:spChg>
        <pc:spChg chg="add del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23" creationId="{483F0335-B5EB-9CA6-C26F-24DB216D3833}"/>
          </ac:spMkLst>
        </pc:spChg>
        <pc:spChg chg="add del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24" creationId="{4243B705-0765-0F99-5468-2EDAFDAF1982}"/>
          </ac:spMkLst>
        </pc:spChg>
        <pc:spChg chg="add del">
          <ac:chgData name="Chaturvedi, Utkarsh [JACSG]" userId="34a70f5d-f841-4416-817a-6b3ddec46984" providerId="ADAL" clId="{9FEEF4F0-334E-4D6C-A4FC-B0FACF41ED3C}" dt="2025-07-19T02:12:42.928" v="3603" actId="26606"/>
          <ac:spMkLst>
            <pc:docMk/>
            <pc:sldMk cId="271869833" sldId="263"/>
            <ac:spMk id="129" creationId="{6D24BC9E-AC6A-42EE-AFD8-B290720B841F}"/>
          </ac:spMkLst>
        </pc:spChg>
        <pc:spChg chg="add del">
          <ac:chgData name="Chaturvedi, Utkarsh [JACSG]" userId="34a70f5d-f841-4416-817a-6b3ddec46984" providerId="ADAL" clId="{9FEEF4F0-334E-4D6C-A4FC-B0FACF41ED3C}" dt="2025-07-19T02:12:42.928" v="3603" actId="26606"/>
          <ac:spMkLst>
            <pc:docMk/>
            <pc:sldMk cId="271869833" sldId="263"/>
            <ac:spMk id="131" creationId="{0990C621-3B8B-4820-8328-D47EF7CE823C}"/>
          </ac:spMkLst>
        </pc:spChg>
        <pc:spChg chg="add del">
          <ac:chgData name="Chaturvedi, Utkarsh [JACSG]" userId="34a70f5d-f841-4416-817a-6b3ddec46984" providerId="ADAL" clId="{9FEEF4F0-334E-4D6C-A4FC-B0FACF41ED3C}" dt="2025-07-19T02:12:42.928" v="3603" actId="26606"/>
          <ac:spMkLst>
            <pc:docMk/>
            <pc:sldMk cId="271869833" sldId="263"/>
            <ac:spMk id="133" creationId="{C1A2385B-1D2A-4E17-84FA-6CB7F0AAE473}"/>
          </ac:spMkLst>
        </pc:spChg>
        <pc:spChg chg="add del">
          <ac:chgData name="Chaturvedi, Utkarsh [JACSG]" userId="34a70f5d-f841-4416-817a-6b3ddec46984" providerId="ADAL" clId="{9FEEF4F0-334E-4D6C-A4FC-B0FACF41ED3C}" dt="2025-07-19T02:12:42.928" v="3603" actId="26606"/>
          <ac:spMkLst>
            <pc:docMk/>
            <pc:sldMk cId="271869833" sldId="263"/>
            <ac:spMk id="135" creationId="{5E791F2F-79DB-4CC0-9FA1-001E3E91E8B7}"/>
          </ac:spMkLst>
        </pc:spChg>
        <pc:spChg chg="add del">
          <ac:chgData name="Chaturvedi, Utkarsh [JACSG]" userId="34a70f5d-f841-4416-817a-6b3ddec46984" providerId="ADAL" clId="{9FEEF4F0-334E-4D6C-A4FC-B0FACF41ED3C}" dt="2025-07-19T02:12:43.928" v="3605" actId="26606"/>
          <ac:spMkLst>
            <pc:docMk/>
            <pc:sldMk cId="271869833" sldId="263"/>
            <ac:spMk id="137" creationId="{9D25F302-27C5-414F-97F8-6EA0A6C028BA}"/>
          </ac:spMkLst>
        </pc:spChg>
        <pc:spChg chg="add del">
          <ac:chgData name="Chaturvedi, Utkarsh [JACSG]" userId="34a70f5d-f841-4416-817a-6b3ddec46984" providerId="ADAL" clId="{9FEEF4F0-334E-4D6C-A4FC-B0FACF41ED3C}" dt="2025-07-19T02:12:43.928" v="3605" actId="26606"/>
          <ac:spMkLst>
            <pc:docMk/>
            <pc:sldMk cId="271869833" sldId="263"/>
            <ac:spMk id="138" creationId="{830A36F8-48C2-4842-A87B-8CE8DF4E7FD2}"/>
          </ac:spMkLst>
        </pc:spChg>
        <pc:spChg chg="add del">
          <ac:chgData name="Chaturvedi, Utkarsh [JACSG]" userId="34a70f5d-f841-4416-817a-6b3ddec46984" providerId="ADAL" clId="{9FEEF4F0-334E-4D6C-A4FC-B0FACF41ED3C}" dt="2025-07-19T02:12:43.928" v="3605" actId="26606"/>
          <ac:spMkLst>
            <pc:docMk/>
            <pc:sldMk cId="271869833" sldId="263"/>
            <ac:spMk id="139" creationId="{7F488E8B-4E1E-4402-8935-D4E6C02615C7}"/>
          </ac:spMkLst>
        </pc:spChg>
        <pc:spChg chg="add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41" creationId="{6D24BC9E-AC6A-42EE-AFD8-B290720B841F}"/>
          </ac:spMkLst>
        </pc:spChg>
        <pc:spChg chg="add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42" creationId="{0990C621-3B8B-4820-8328-D47EF7CE823C}"/>
          </ac:spMkLst>
        </pc:spChg>
        <pc:spChg chg="add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43" creationId="{C1A2385B-1D2A-4E17-84FA-6CB7F0AAE473}"/>
          </ac:spMkLst>
        </pc:spChg>
        <pc:spChg chg="add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44" creationId="{5E791F2F-79DB-4CC0-9FA1-001E3E91E8B7}"/>
          </ac:spMkLst>
        </pc:spChg>
        <pc:picChg chg="add mod">
          <ac:chgData name="Chaturvedi, Utkarsh [JACSG]" userId="34a70f5d-f841-4416-817a-6b3ddec46984" providerId="ADAL" clId="{9FEEF4F0-334E-4D6C-A4FC-B0FACF41ED3C}" dt="2025-07-19T03:03:18.914" v="5224" actId="1076"/>
          <ac:picMkLst>
            <pc:docMk/>
            <pc:sldMk cId="271869833" sldId="263"/>
            <ac:picMk id="6" creationId="{84F7C11D-F167-30DF-17B3-011560535D5F}"/>
          </ac:picMkLst>
        </pc:picChg>
        <pc:picChg chg="add mod">
          <ac:chgData name="Chaturvedi, Utkarsh [JACSG]" userId="34a70f5d-f841-4416-817a-6b3ddec46984" providerId="ADAL" clId="{9FEEF4F0-334E-4D6C-A4FC-B0FACF41ED3C}" dt="2025-07-19T03:03:28.096" v="5226" actId="14100"/>
          <ac:picMkLst>
            <pc:docMk/>
            <pc:sldMk cId="271869833" sldId="263"/>
            <ac:picMk id="8" creationId="{5EEEFA11-A574-0CF9-DFCD-051D57B9A51E}"/>
          </ac:picMkLst>
        </pc:picChg>
        <pc:picChg chg="del">
          <ac:chgData name="Chaturvedi, Utkarsh [JACSG]" userId="34a70f5d-f841-4416-817a-6b3ddec46984" providerId="ADAL" clId="{9FEEF4F0-334E-4D6C-A4FC-B0FACF41ED3C}" dt="2025-07-19T02:12:14.977" v="3594" actId="478"/>
          <ac:picMkLst>
            <pc:docMk/>
            <pc:sldMk cId="271869833" sldId="263"/>
            <ac:picMk id="16" creationId="{620349E6-B1B2-A7B0-8E55-6A7814A51741}"/>
          </ac:picMkLst>
        </pc:picChg>
        <pc:picChg chg="del mod ord">
          <ac:chgData name="Chaturvedi, Utkarsh [JACSG]" userId="34a70f5d-f841-4416-817a-6b3ddec46984" providerId="ADAL" clId="{9FEEF4F0-334E-4D6C-A4FC-B0FACF41ED3C}" dt="2025-07-19T03:02:48.020" v="5215" actId="478"/>
          <ac:picMkLst>
            <pc:docMk/>
            <pc:sldMk cId="271869833" sldId="263"/>
            <ac:picMk id="29" creationId="{E00EDCBF-1BFB-908C-1FD4-245CD42A8C9A}"/>
          </ac:picMkLst>
        </pc:picChg>
      </pc:sldChg>
      <pc:sldChg chg="addSp delSp add del setBg delDesignElem">
        <pc:chgData name="Chaturvedi, Utkarsh [JACSG]" userId="34a70f5d-f841-4416-817a-6b3ddec46984" providerId="ADAL" clId="{9FEEF4F0-334E-4D6C-A4FC-B0FACF41ED3C}" dt="2025-07-19T01:44:58.509" v="3532"/>
        <pc:sldMkLst>
          <pc:docMk/>
          <pc:sldMk cId="2565910896" sldId="263"/>
        </pc:sldMkLst>
        <pc:spChg chg="add del">
          <ac:chgData name="Chaturvedi, Utkarsh [JACSG]" userId="34a70f5d-f841-4416-817a-6b3ddec46984" providerId="ADAL" clId="{9FEEF4F0-334E-4D6C-A4FC-B0FACF41ED3C}" dt="2025-07-19T01:44:58.509" v="3532"/>
          <ac:spMkLst>
            <pc:docMk/>
            <pc:sldMk cId="2565910896" sldId="263"/>
            <ac:spMk id="121" creationId="{38FB41E2-B663-548B-BDC8-F71C2D47810A}"/>
          </ac:spMkLst>
        </pc:spChg>
        <pc:spChg chg="add del">
          <ac:chgData name="Chaturvedi, Utkarsh [JACSG]" userId="34a70f5d-f841-4416-817a-6b3ddec46984" providerId="ADAL" clId="{9FEEF4F0-334E-4D6C-A4FC-B0FACF41ED3C}" dt="2025-07-19T01:44:58.509" v="3532"/>
          <ac:spMkLst>
            <pc:docMk/>
            <pc:sldMk cId="2565910896" sldId="263"/>
            <ac:spMk id="122" creationId="{3AE32D48-DB82-7E0A-7C82-0D6065F693F4}"/>
          </ac:spMkLst>
        </pc:spChg>
        <pc:spChg chg="add del">
          <ac:chgData name="Chaturvedi, Utkarsh [JACSG]" userId="34a70f5d-f841-4416-817a-6b3ddec46984" providerId="ADAL" clId="{9FEEF4F0-334E-4D6C-A4FC-B0FACF41ED3C}" dt="2025-07-19T01:44:58.509" v="3532"/>
          <ac:spMkLst>
            <pc:docMk/>
            <pc:sldMk cId="2565910896" sldId="263"/>
            <ac:spMk id="123" creationId="{697FBCD7-CC6D-606E-9032-9FEE97A3BDDA}"/>
          </ac:spMkLst>
        </pc:spChg>
        <pc:spChg chg="add del">
          <ac:chgData name="Chaturvedi, Utkarsh [JACSG]" userId="34a70f5d-f841-4416-817a-6b3ddec46984" providerId="ADAL" clId="{9FEEF4F0-334E-4D6C-A4FC-B0FACF41ED3C}" dt="2025-07-19T01:44:58.509" v="3532"/>
          <ac:spMkLst>
            <pc:docMk/>
            <pc:sldMk cId="2565910896" sldId="263"/>
            <ac:spMk id="124" creationId="{AF85A231-E31C-0688-A86B-E321AA522D4B}"/>
          </ac:spMkLst>
        </pc:spChg>
      </pc:sldChg>
      <pc:sldChg chg="addSp delSp add del mod ord">
        <pc:chgData name="Chaturvedi, Utkarsh [JACSG]" userId="34a70f5d-f841-4416-817a-6b3ddec46984" providerId="ADAL" clId="{9FEEF4F0-334E-4D6C-A4FC-B0FACF41ED3C}" dt="2025-07-19T02:41:12.480" v="5020" actId="47"/>
        <pc:sldMkLst>
          <pc:docMk/>
          <pc:sldMk cId="99675417" sldId="264"/>
        </pc:sldMkLst>
        <pc:picChg chg="add del">
          <ac:chgData name="Chaturvedi, Utkarsh [JACSG]" userId="34a70f5d-f841-4416-817a-6b3ddec46984" providerId="ADAL" clId="{9FEEF4F0-334E-4D6C-A4FC-B0FACF41ED3C}" dt="2025-07-19T02:14:41.574" v="3623" actId="478"/>
          <ac:picMkLst>
            <pc:docMk/>
            <pc:sldMk cId="99675417" sldId="264"/>
            <ac:picMk id="29" creationId="{747A7B4A-92A3-2B5F-174C-B7EBCD64837B}"/>
          </ac:picMkLst>
        </pc:picChg>
      </pc:sldChg>
      <pc:sldChg chg="addSp delSp add del setBg delDesignElem">
        <pc:chgData name="Chaturvedi, Utkarsh [JACSG]" userId="34a70f5d-f841-4416-817a-6b3ddec46984" providerId="ADAL" clId="{9FEEF4F0-334E-4D6C-A4FC-B0FACF41ED3C}" dt="2025-07-19T02:14:33.456" v="3619"/>
        <pc:sldMkLst>
          <pc:docMk/>
          <pc:sldMk cId="739072116" sldId="264"/>
        </pc:sldMkLst>
        <pc:spChg chg="add del">
          <ac:chgData name="Chaturvedi, Utkarsh [JACSG]" userId="34a70f5d-f841-4416-817a-6b3ddec46984" providerId="ADAL" clId="{9FEEF4F0-334E-4D6C-A4FC-B0FACF41ED3C}" dt="2025-07-19T02:14:33.456" v="3619"/>
          <ac:spMkLst>
            <pc:docMk/>
            <pc:sldMk cId="739072116" sldId="264"/>
            <ac:spMk id="141" creationId="{F50A7952-8ABC-310A-E255-8E22B97C2DF6}"/>
          </ac:spMkLst>
        </pc:spChg>
        <pc:spChg chg="add del">
          <ac:chgData name="Chaturvedi, Utkarsh [JACSG]" userId="34a70f5d-f841-4416-817a-6b3ddec46984" providerId="ADAL" clId="{9FEEF4F0-334E-4D6C-A4FC-B0FACF41ED3C}" dt="2025-07-19T02:14:33.456" v="3619"/>
          <ac:spMkLst>
            <pc:docMk/>
            <pc:sldMk cId="739072116" sldId="264"/>
            <ac:spMk id="142" creationId="{6363E0CA-2552-46AB-08CB-8E7979D80486}"/>
          </ac:spMkLst>
        </pc:spChg>
        <pc:spChg chg="add del">
          <ac:chgData name="Chaturvedi, Utkarsh [JACSG]" userId="34a70f5d-f841-4416-817a-6b3ddec46984" providerId="ADAL" clId="{9FEEF4F0-334E-4D6C-A4FC-B0FACF41ED3C}" dt="2025-07-19T02:14:33.456" v="3619"/>
          <ac:spMkLst>
            <pc:docMk/>
            <pc:sldMk cId="739072116" sldId="264"/>
            <ac:spMk id="143" creationId="{02EEC11F-D594-20D3-F104-D9E101E85803}"/>
          </ac:spMkLst>
        </pc:spChg>
        <pc:spChg chg="add del">
          <ac:chgData name="Chaturvedi, Utkarsh [JACSG]" userId="34a70f5d-f841-4416-817a-6b3ddec46984" providerId="ADAL" clId="{9FEEF4F0-334E-4D6C-A4FC-B0FACF41ED3C}" dt="2025-07-19T02:14:33.456" v="3619"/>
          <ac:spMkLst>
            <pc:docMk/>
            <pc:sldMk cId="739072116" sldId="264"/>
            <ac:spMk id="144" creationId="{73AE8D3F-9F8C-E31A-DD10-B4C52F12EEC7}"/>
          </ac:spMkLst>
        </pc:spChg>
      </pc:sldChg>
      <pc:sldChg chg="addSp delSp add del setBg delDesignElem">
        <pc:chgData name="Chaturvedi, Utkarsh [JACSG]" userId="34a70f5d-f841-4416-817a-6b3ddec46984" providerId="ADAL" clId="{9FEEF4F0-334E-4D6C-A4FC-B0FACF41ED3C}" dt="2025-07-19T02:44:48.015" v="5023"/>
        <pc:sldMkLst>
          <pc:docMk/>
          <pc:sldMk cId="1036095207" sldId="264"/>
        </pc:sldMkLst>
        <pc:spChg chg="add del">
          <ac:chgData name="Chaturvedi, Utkarsh [JACSG]" userId="34a70f5d-f841-4416-817a-6b3ddec46984" providerId="ADAL" clId="{9FEEF4F0-334E-4D6C-A4FC-B0FACF41ED3C}" dt="2025-07-19T02:44:48.015" v="5023"/>
          <ac:spMkLst>
            <pc:docMk/>
            <pc:sldMk cId="1036095207" sldId="264"/>
            <ac:spMk id="121" creationId="{857EDF4C-8F21-8312-76E0-9ECD6F1170D6}"/>
          </ac:spMkLst>
        </pc:spChg>
        <pc:spChg chg="add del">
          <ac:chgData name="Chaturvedi, Utkarsh [JACSG]" userId="34a70f5d-f841-4416-817a-6b3ddec46984" providerId="ADAL" clId="{9FEEF4F0-334E-4D6C-A4FC-B0FACF41ED3C}" dt="2025-07-19T02:44:48.015" v="5023"/>
          <ac:spMkLst>
            <pc:docMk/>
            <pc:sldMk cId="1036095207" sldId="264"/>
            <ac:spMk id="122" creationId="{FCB8665F-D74C-83A4-D131-935302215F59}"/>
          </ac:spMkLst>
        </pc:spChg>
        <pc:spChg chg="add del">
          <ac:chgData name="Chaturvedi, Utkarsh [JACSG]" userId="34a70f5d-f841-4416-817a-6b3ddec46984" providerId="ADAL" clId="{9FEEF4F0-334E-4D6C-A4FC-B0FACF41ED3C}" dt="2025-07-19T02:44:48.015" v="5023"/>
          <ac:spMkLst>
            <pc:docMk/>
            <pc:sldMk cId="1036095207" sldId="264"/>
            <ac:spMk id="123" creationId="{D41A0E64-32EA-350E-5F53-22FD1AB0EEF3}"/>
          </ac:spMkLst>
        </pc:spChg>
        <pc:spChg chg="add del">
          <ac:chgData name="Chaturvedi, Utkarsh [JACSG]" userId="34a70f5d-f841-4416-817a-6b3ddec46984" providerId="ADAL" clId="{9FEEF4F0-334E-4D6C-A4FC-B0FACF41ED3C}" dt="2025-07-19T02:44:48.015" v="5023"/>
          <ac:spMkLst>
            <pc:docMk/>
            <pc:sldMk cId="1036095207" sldId="264"/>
            <ac:spMk id="124" creationId="{8772C5E6-35D1-5382-299A-FFD8BDBC5C39}"/>
          </ac:spMkLst>
        </pc:spChg>
      </pc:sldChg>
      <pc:sldChg chg="addSp delSp modSp add mod">
        <pc:chgData name="Chaturvedi, Utkarsh [JACSG]" userId="34a70f5d-f841-4416-817a-6b3ddec46984" providerId="ADAL" clId="{9FEEF4F0-334E-4D6C-A4FC-B0FACF41ED3C}" dt="2025-07-19T04:08:55.269" v="6885" actId="20577"/>
        <pc:sldMkLst>
          <pc:docMk/>
          <pc:sldMk cId="1832166741" sldId="264"/>
        </pc:sldMkLst>
        <pc:spChg chg="mod">
          <ac:chgData name="Chaturvedi, Utkarsh [JACSG]" userId="34a70f5d-f841-4416-817a-6b3ddec46984" providerId="ADAL" clId="{9FEEF4F0-334E-4D6C-A4FC-B0FACF41ED3C}" dt="2025-07-19T02:45:59.998" v="5214" actId="20577"/>
          <ac:spMkLst>
            <pc:docMk/>
            <pc:sldMk cId="1832166741" sldId="264"/>
            <ac:spMk id="2" creationId="{9327D29C-1A33-D1B6-AF00-B28CF719BEF7}"/>
          </ac:spMkLst>
        </pc:spChg>
        <pc:spChg chg="mod ord">
          <ac:chgData name="Chaturvedi, Utkarsh [JACSG]" userId="34a70f5d-f841-4416-817a-6b3ddec46984" providerId="ADAL" clId="{9FEEF4F0-334E-4D6C-A4FC-B0FACF41ED3C}" dt="2025-07-19T04:06:27.398" v="6733" actId="1076"/>
          <ac:spMkLst>
            <pc:docMk/>
            <pc:sldMk cId="1832166741" sldId="264"/>
            <ac:spMk id="7" creationId="{B631A180-2971-4E16-0BE6-EC91F76725B8}"/>
          </ac:spMkLst>
        </pc:spChg>
        <pc:spChg chg="del">
          <ac:chgData name="Chaturvedi, Utkarsh [JACSG]" userId="34a70f5d-f841-4416-817a-6b3ddec46984" providerId="ADAL" clId="{9FEEF4F0-334E-4D6C-A4FC-B0FACF41ED3C}" dt="2025-07-19T03:48:24.278" v="5228" actId="478"/>
          <ac:spMkLst>
            <pc:docMk/>
            <pc:sldMk cId="1832166741" sldId="264"/>
            <ac:spMk id="8" creationId="{A411455C-F7C7-45DD-61AF-9556849F7843}"/>
          </ac:spMkLst>
        </pc:spChg>
        <pc:spChg chg="del">
          <ac:chgData name="Chaturvedi, Utkarsh [JACSG]" userId="34a70f5d-f841-4416-817a-6b3ddec46984" providerId="ADAL" clId="{9FEEF4F0-334E-4D6C-A4FC-B0FACF41ED3C}" dt="2025-07-19T02:45:39.664" v="5151" actId="478"/>
          <ac:spMkLst>
            <pc:docMk/>
            <pc:sldMk cId="1832166741" sldId="264"/>
            <ac:spMk id="9" creationId="{4C7A7C9D-262C-290B-936E-A49214EEA6BC}"/>
          </ac:spMkLst>
        </pc:spChg>
        <pc:spChg chg="add mod">
          <ac:chgData name="Chaturvedi, Utkarsh [JACSG]" userId="34a70f5d-f841-4416-817a-6b3ddec46984" providerId="ADAL" clId="{9FEEF4F0-334E-4D6C-A4FC-B0FACF41ED3C}" dt="2025-07-19T04:06:40.456" v="6739" actId="1035"/>
          <ac:spMkLst>
            <pc:docMk/>
            <pc:sldMk cId="1832166741" sldId="264"/>
            <ac:spMk id="15" creationId="{A0F355A7-4B18-BF22-7229-CB2ECDB6CFF3}"/>
          </ac:spMkLst>
        </pc:spChg>
        <pc:spChg chg="mod">
          <ac:chgData name="Chaturvedi, Utkarsh [JACSG]" userId="34a70f5d-f841-4416-817a-6b3ddec46984" providerId="ADAL" clId="{9FEEF4F0-334E-4D6C-A4FC-B0FACF41ED3C}" dt="2025-07-19T04:08:55.269" v="6885" actId="20577"/>
          <ac:spMkLst>
            <pc:docMk/>
            <pc:sldMk cId="1832166741" sldId="264"/>
            <ac:spMk id="37" creationId="{029E7BCA-DB05-800D-8C1C-E3116E98DD87}"/>
          </ac:spMkLst>
        </pc:spChg>
        <pc:picChg chg="add mod ord">
          <ac:chgData name="Chaturvedi, Utkarsh [JACSG]" userId="34a70f5d-f841-4416-817a-6b3ddec46984" providerId="ADAL" clId="{9FEEF4F0-334E-4D6C-A4FC-B0FACF41ED3C}" dt="2025-07-19T04:06:24.090" v="6732" actId="14100"/>
          <ac:picMkLst>
            <pc:docMk/>
            <pc:sldMk cId="1832166741" sldId="264"/>
            <ac:picMk id="4" creationId="{693F72CC-6E97-4E7F-6A47-89491E8B5AFC}"/>
          </ac:picMkLst>
        </pc:picChg>
        <pc:picChg chg="del">
          <ac:chgData name="Chaturvedi, Utkarsh [JACSG]" userId="34a70f5d-f841-4416-817a-6b3ddec46984" providerId="ADAL" clId="{9FEEF4F0-334E-4D6C-A4FC-B0FACF41ED3C}" dt="2025-07-19T03:48:21.045" v="5227" actId="478"/>
          <ac:picMkLst>
            <pc:docMk/>
            <pc:sldMk cId="1832166741" sldId="264"/>
            <ac:picMk id="6" creationId="{AAAAA474-D74A-8FEA-721C-6E11BD56122A}"/>
          </ac:picMkLst>
        </pc:picChg>
        <pc:picChg chg="add mod">
          <ac:chgData name="Chaturvedi, Utkarsh [JACSG]" userId="34a70f5d-f841-4416-817a-6b3ddec46984" providerId="ADAL" clId="{9FEEF4F0-334E-4D6C-A4FC-B0FACF41ED3C}" dt="2025-07-19T03:57:43.239" v="5933" actId="14100"/>
          <ac:picMkLst>
            <pc:docMk/>
            <pc:sldMk cId="1832166741" sldId="264"/>
            <ac:picMk id="10" creationId="{8037503C-7661-D312-1BC5-7AA03D780022}"/>
          </ac:picMkLst>
        </pc:picChg>
        <pc:picChg chg="add mod">
          <ac:chgData name="Chaturvedi, Utkarsh [JACSG]" userId="34a70f5d-f841-4416-817a-6b3ddec46984" providerId="ADAL" clId="{9FEEF4F0-334E-4D6C-A4FC-B0FACF41ED3C}" dt="2025-07-19T03:57:45.627" v="5934" actId="1076"/>
          <ac:picMkLst>
            <pc:docMk/>
            <pc:sldMk cId="1832166741" sldId="264"/>
            <ac:picMk id="12" creationId="{3F15CA0C-BAC9-B36E-EFEB-84BFD821AFBA}"/>
          </ac:picMkLst>
        </pc:picChg>
        <pc:picChg chg="add mod">
          <ac:chgData name="Chaturvedi, Utkarsh [JACSG]" userId="34a70f5d-f841-4416-817a-6b3ddec46984" providerId="ADAL" clId="{9FEEF4F0-334E-4D6C-A4FC-B0FACF41ED3C}" dt="2025-07-19T04:06:33.609" v="6735" actId="14100"/>
          <ac:picMkLst>
            <pc:docMk/>
            <pc:sldMk cId="1832166741" sldId="264"/>
            <ac:picMk id="14" creationId="{7613B59C-EADF-BF87-BCE6-D2497203F36A}"/>
          </ac:picMkLst>
        </pc:picChg>
      </pc:sldChg>
      <pc:sldChg chg="add del">
        <pc:chgData name="Chaturvedi, Utkarsh [JACSG]" userId="34a70f5d-f841-4416-817a-6b3ddec46984" providerId="ADAL" clId="{9FEEF4F0-334E-4D6C-A4FC-B0FACF41ED3C}" dt="2025-07-19T03:58:49.126" v="5952"/>
        <pc:sldMkLst>
          <pc:docMk/>
          <pc:sldMk cId="526961885" sldId="265"/>
        </pc:sldMkLst>
      </pc:sldChg>
      <pc:sldChg chg="modSp add mod">
        <pc:chgData name="Chaturvedi, Utkarsh [JACSG]" userId="34a70f5d-f841-4416-817a-6b3ddec46984" providerId="ADAL" clId="{9FEEF4F0-334E-4D6C-A4FC-B0FACF41ED3C}" dt="2025-07-19T04:14:37.810" v="7416" actId="20577"/>
        <pc:sldMkLst>
          <pc:docMk/>
          <pc:sldMk cId="2558637319" sldId="265"/>
        </pc:sldMkLst>
        <pc:spChg chg="mod">
          <ac:chgData name="Chaturvedi, Utkarsh [JACSG]" userId="34a70f5d-f841-4416-817a-6b3ddec46984" providerId="ADAL" clId="{9FEEF4F0-334E-4D6C-A4FC-B0FACF41ED3C}" dt="2025-07-19T03:58:58.476" v="5989" actId="20577"/>
          <ac:spMkLst>
            <pc:docMk/>
            <pc:sldMk cId="2558637319" sldId="265"/>
            <ac:spMk id="2" creationId="{B8A8F1B2-1B17-D6DF-66CA-CCD21C24983C}"/>
          </ac:spMkLst>
        </pc:spChg>
        <pc:spChg chg="mod">
          <ac:chgData name="Chaturvedi, Utkarsh [JACSG]" userId="34a70f5d-f841-4416-817a-6b3ddec46984" providerId="ADAL" clId="{9FEEF4F0-334E-4D6C-A4FC-B0FACF41ED3C}" dt="2025-07-19T04:14:37.810" v="7416" actId="20577"/>
          <ac:spMkLst>
            <pc:docMk/>
            <pc:sldMk cId="2558637319" sldId="265"/>
            <ac:spMk id="3" creationId="{8631786B-35FA-3AAA-EF51-D1464935CF1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21808C-CFED-486D-8B98-22B90846805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B96FFC84-84AD-44DC-8D87-BD43ACE89907}">
      <dgm:prSet phldrT="[Text]"/>
      <dgm:spPr/>
      <dgm:t>
        <a:bodyPr/>
        <a:lstStyle/>
        <a:p>
          <a:r>
            <a:rPr lang="en-US" dirty="0"/>
            <a:t>Population Data</a:t>
          </a:r>
          <a:endParaRPr lang="en-SG" dirty="0"/>
        </a:p>
      </dgm:t>
    </dgm:pt>
    <dgm:pt modelId="{8DF2271F-213B-4773-95FA-D349B4E149B8}" type="parTrans" cxnId="{7951D4F1-058F-43CB-8A6A-F11E0C20D952}">
      <dgm:prSet/>
      <dgm:spPr/>
      <dgm:t>
        <a:bodyPr/>
        <a:lstStyle/>
        <a:p>
          <a:endParaRPr lang="en-SG"/>
        </a:p>
      </dgm:t>
    </dgm:pt>
    <dgm:pt modelId="{D8EED78A-6740-4BC7-893E-801E4772D26C}" type="sibTrans" cxnId="{7951D4F1-058F-43CB-8A6A-F11E0C20D952}">
      <dgm:prSet/>
      <dgm:spPr/>
      <dgm:t>
        <a:bodyPr/>
        <a:lstStyle/>
        <a:p>
          <a:endParaRPr lang="en-SG"/>
        </a:p>
      </dgm:t>
    </dgm:pt>
    <dgm:pt modelId="{9874090E-F827-4D4A-AA67-FDF5A32F9468}">
      <dgm:prSet phldrT="[Text]"/>
      <dgm:spPr/>
      <dgm:t>
        <a:bodyPr/>
        <a:lstStyle/>
        <a:p>
          <a:r>
            <a:rPr lang="en-US" dirty="0"/>
            <a:t>Combine different Excel sheets, clean and pivot data </a:t>
          </a:r>
          <a:endParaRPr lang="en-SG" dirty="0"/>
        </a:p>
      </dgm:t>
    </dgm:pt>
    <dgm:pt modelId="{95D3E191-DC3B-4B3C-85FB-2E2D47FF3CDB}" type="parTrans" cxnId="{EFF2E94A-70F9-46D7-8ADB-6FB06EA91CD4}">
      <dgm:prSet/>
      <dgm:spPr/>
      <dgm:t>
        <a:bodyPr/>
        <a:lstStyle/>
        <a:p>
          <a:endParaRPr lang="en-SG"/>
        </a:p>
      </dgm:t>
    </dgm:pt>
    <dgm:pt modelId="{3A7D678F-26FE-4F0E-A172-D8317758D15B}" type="sibTrans" cxnId="{EFF2E94A-70F9-46D7-8ADB-6FB06EA91CD4}">
      <dgm:prSet/>
      <dgm:spPr/>
      <dgm:t>
        <a:bodyPr/>
        <a:lstStyle/>
        <a:p>
          <a:endParaRPr lang="en-SG"/>
        </a:p>
      </dgm:t>
    </dgm:pt>
    <dgm:pt modelId="{02A0FB5D-E5A8-4001-A0E4-9C07B3E5BD64}">
      <dgm:prSet phldrT="[Text]"/>
      <dgm:spPr/>
      <dgm:t>
        <a:bodyPr/>
        <a:lstStyle/>
        <a:p>
          <a:r>
            <a:rPr lang="en-US" dirty="0"/>
            <a:t>Filter and aggregate data to get pre-school population for every subzone yearly</a:t>
          </a:r>
          <a:endParaRPr lang="en-SG" dirty="0"/>
        </a:p>
      </dgm:t>
    </dgm:pt>
    <dgm:pt modelId="{38E77ECF-034E-4276-8D16-9A0B5B47E5D4}" type="parTrans" cxnId="{1B44327C-10D0-4321-9008-B8AA88B947E9}">
      <dgm:prSet/>
      <dgm:spPr/>
      <dgm:t>
        <a:bodyPr/>
        <a:lstStyle/>
        <a:p>
          <a:endParaRPr lang="en-SG"/>
        </a:p>
      </dgm:t>
    </dgm:pt>
    <dgm:pt modelId="{A46F4E10-DE9D-4F6C-B13D-E724DAD86C63}" type="sibTrans" cxnId="{1B44327C-10D0-4321-9008-B8AA88B947E9}">
      <dgm:prSet/>
      <dgm:spPr/>
      <dgm:t>
        <a:bodyPr/>
        <a:lstStyle/>
        <a:p>
          <a:endParaRPr lang="en-SG"/>
        </a:p>
      </dgm:t>
    </dgm:pt>
    <dgm:pt modelId="{E28EA5DF-FCF8-46B7-BBDB-37EB86ABCB44}">
      <dgm:prSet phldrT="[Text]"/>
      <dgm:spPr/>
      <dgm:t>
        <a:bodyPr/>
        <a:lstStyle/>
        <a:p>
          <a:r>
            <a:rPr lang="en-US" dirty="0"/>
            <a:t>BTO Mapping</a:t>
          </a:r>
          <a:endParaRPr lang="en-SG" dirty="0"/>
        </a:p>
      </dgm:t>
    </dgm:pt>
    <dgm:pt modelId="{8D4258E5-2290-48AC-B661-C029F612CDE2}" type="parTrans" cxnId="{666BD4FD-A9CC-4E72-BDF5-04314ED930AC}">
      <dgm:prSet/>
      <dgm:spPr/>
      <dgm:t>
        <a:bodyPr/>
        <a:lstStyle/>
        <a:p>
          <a:endParaRPr lang="en-SG"/>
        </a:p>
      </dgm:t>
    </dgm:pt>
    <dgm:pt modelId="{5E9E43D1-DD1A-4BCD-9316-46DBA8FD765D}" type="sibTrans" cxnId="{666BD4FD-A9CC-4E72-BDF5-04314ED930AC}">
      <dgm:prSet/>
      <dgm:spPr/>
      <dgm:t>
        <a:bodyPr/>
        <a:lstStyle/>
        <a:p>
          <a:endParaRPr lang="en-SG"/>
        </a:p>
      </dgm:t>
    </dgm:pt>
    <dgm:pt modelId="{AFEEDA20-8E0F-4559-ABEE-E7899766B845}">
      <dgm:prSet phldrT="[Text]"/>
      <dgm:spPr/>
      <dgm:t>
        <a:bodyPr/>
        <a:lstStyle/>
        <a:p>
          <a:r>
            <a:rPr lang="en-US" dirty="0"/>
            <a:t>Filter data for necessary years (Training: 2018-20, Forecast: 2020-25)</a:t>
          </a:r>
        </a:p>
      </dgm:t>
    </dgm:pt>
    <dgm:pt modelId="{AA903465-5340-436A-814D-3D51332E1A6D}" type="parTrans" cxnId="{03C9E25F-D98B-44D2-B7EC-6BB98EA52136}">
      <dgm:prSet/>
      <dgm:spPr/>
      <dgm:t>
        <a:bodyPr/>
        <a:lstStyle/>
        <a:p>
          <a:endParaRPr lang="en-SG"/>
        </a:p>
      </dgm:t>
    </dgm:pt>
    <dgm:pt modelId="{A389D4E1-75BB-4421-85E3-3D7C7FCAC72D}" type="sibTrans" cxnId="{03C9E25F-D98B-44D2-B7EC-6BB98EA52136}">
      <dgm:prSet/>
      <dgm:spPr/>
      <dgm:t>
        <a:bodyPr/>
        <a:lstStyle/>
        <a:p>
          <a:endParaRPr lang="en-SG"/>
        </a:p>
      </dgm:t>
    </dgm:pt>
    <dgm:pt modelId="{966FDF63-41EA-4066-AEB3-C73C13396E94}">
      <dgm:prSet phldrT="[Text]"/>
      <dgm:spPr/>
      <dgm:t>
        <a:bodyPr/>
        <a:lstStyle/>
        <a:p>
          <a:r>
            <a:rPr lang="en-US" dirty="0"/>
            <a:t>Estimate new BTO population from static ethnicity quota(s) and fertility rates</a:t>
          </a:r>
          <a:endParaRPr lang="en-SG" dirty="0"/>
        </a:p>
      </dgm:t>
    </dgm:pt>
    <dgm:pt modelId="{E7DA3ED9-D3F6-42E2-8D12-464A7F07BAE8}" type="parTrans" cxnId="{3FD7BC5A-DDC5-481D-B5B4-FA9022333458}">
      <dgm:prSet/>
      <dgm:spPr/>
      <dgm:t>
        <a:bodyPr/>
        <a:lstStyle/>
        <a:p>
          <a:endParaRPr lang="en-SG"/>
        </a:p>
      </dgm:t>
    </dgm:pt>
    <dgm:pt modelId="{BBBBE0E1-E9ED-4852-8676-BE42A7AC48B3}" type="sibTrans" cxnId="{3FD7BC5A-DDC5-481D-B5B4-FA9022333458}">
      <dgm:prSet/>
      <dgm:spPr/>
      <dgm:t>
        <a:bodyPr/>
        <a:lstStyle/>
        <a:p>
          <a:endParaRPr lang="en-SG"/>
        </a:p>
      </dgm:t>
    </dgm:pt>
    <dgm:pt modelId="{18FE83E0-69F1-45BC-9616-5110D292ACDB}">
      <dgm:prSet phldrT="[Text]"/>
      <dgm:spPr/>
      <dgm:t>
        <a:bodyPr/>
        <a:lstStyle/>
        <a:p>
          <a:r>
            <a:rPr lang="en-US" dirty="0"/>
            <a:t>Annual Birth And Fertility</a:t>
          </a:r>
          <a:endParaRPr lang="en-SG" dirty="0"/>
        </a:p>
      </dgm:t>
    </dgm:pt>
    <dgm:pt modelId="{7806FA99-F34C-4E78-827C-086F0355DAA7}" type="parTrans" cxnId="{7DF03D3F-200A-41D3-8C72-0EAE122BA285}">
      <dgm:prSet/>
      <dgm:spPr/>
      <dgm:t>
        <a:bodyPr/>
        <a:lstStyle/>
        <a:p>
          <a:endParaRPr lang="en-SG"/>
        </a:p>
      </dgm:t>
    </dgm:pt>
    <dgm:pt modelId="{E16F2B7C-91DE-4D28-920E-92C9A1A954A1}" type="sibTrans" cxnId="{7DF03D3F-200A-41D3-8C72-0EAE122BA285}">
      <dgm:prSet/>
      <dgm:spPr/>
      <dgm:t>
        <a:bodyPr/>
        <a:lstStyle/>
        <a:p>
          <a:endParaRPr lang="en-SG"/>
        </a:p>
      </dgm:t>
    </dgm:pt>
    <dgm:pt modelId="{43D2961B-856C-4657-A9B0-ECCF97A7D20B}">
      <dgm:prSet phldrT="[Text]"/>
      <dgm:spPr/>
      <dgm:t>
        <a:bodyPr/>
        <a:lstStyle/>
        <a:p>
          <a:r>
            <a:rPr lang="en-US" dirty="0"/>
            <a:t>Clean data to only focus on racial fertility rates preschool population from new BTOs might be influenced</a:t>
          </a:r>
          <a:endParaRPr lang="en-SG" dirty="0"/>
        </a:p>
      </dgm:t>
    </dgm:pt>
    <dgm:pt modelId="{E543C8BC-42A5-4CE7-A458-914E68EE8A31}" type="parTrans" cxnId="{EDEB6CB9-0742-4A6C-97DF-C778315BEA06}">
      <dgm:prSet/>
      <dgm:spPr/>
      <dgm:t>
        <a:bodyPr/>
        <a:lstStyle/>
        <a:p>
          <a:endParaRPr lang="en-SG"/>
        </a:p>
      </dgm:t>
    </dgm:pt>
    <dgm:pt modelId="{D34B3B59-4ABF-42C9-84C0-929D453D33D6}" type="sibTrans" cxnId="{EDEB6CB9-0742-4A6C-97DF-C778315BEA06}">
      <dgm:prSet/>
      <dgm:spPr/>
      <dgm:t>
        <a:bodyPr/>
        <a:lstStyle/>
        <a:p>
          <a:endParaRPr lang="en-SG"/>
        </a:p>
      </dgm:t>
    </dgm:pt>
    <dgm:pt modelId="{3F72EA6A-78B5-47C7-80AE-FCB0ECBB7126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err="1"/>
            <a:t>PreSchool</a:t>
          </a:r>
          <a:r>
            <a:rPr lang="en-US" dirty="0"/>
            <a:t> Center Data</a:t>
          </a:r>
          <a:endParaRPr lang="en-SG" dirty="0"/>
        </a:p>
      </dgm:t>
    </dgm:pt>
    <dgm:pt modelId="{0C1B5230-27E0-4F52-B80A-D0FD9E2FC8D3}" type="parTrans" cxnId="{14D43122-E188-4F1C-B0FE-41EB5DA7E3C5}">
      <dgm:prSet/>
      <dgm:spPr/>
      <dgm:t>
        <a:bodyPr/>
        <a:lstStyle/>
        <a:p>
          <a:endParaRPr lang="en-SG"/>
        </a:p>
      </dgm:t>
    </dgm:pt>
    <dgm:pt modelId="{AE0A94BC-F04C-4EF4-AC2C-0D8655163C57}" type="sibTrans" cxnId="{14D43122-E188-4F1C-B0FE-41EB5DA7E3C5}">
      <dgm:prSet/>
      <dgm:spPr/>
      <dgm:t>
        <a:bodyPr/>
        <a:lstStyle/>
        <a:p>
          <a:endParaRPr lang="en-SG"/>
        </a:p>
      </dgm:t>
    </dgm:pt>
    <dgm:pt modelId="{24372DEB-1057-4DFE-A095-04B6D79648D6}">
      <dgm:prSet phldrT="[Text]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en-US" dirty="0"/>
            <a:t>Use </a:t>
          </a:r>
          <a:r>
            <a:rPr lang="en-US" dirty="0" err="1"/>
            <a:t>Onemap</a:t>
          </a:r>
          <a:r>
            <a:rPr lang="en-US" dirty="0"/>
            <a:t> API to map the Postal Code to Planning Areas finishing the dataset with above sources of data</a:t>
          </a:r>
          <a:endParaRPr lang="en-SG" dirty="0"/>
        </a:p>
      </dgm:t>
    </dgm:pt>
    <dgm:pt modelId="{233AE88F-C6AC-44AA-910D-7CEBAFA80A3B}" type="parTrans" cxnId="{9B9C8FA3-05CA-42F4-91CF-A3A30B7BDE4A}">
      <dgm:prSet/>
      <dgm:spPr/>
      <dgm:t>
        <a:bodyPr/>
        <a:lstStyle/>
        <a:p>
          <a:endParaRPr lang="en-SG"/>
        </a:p>
      </dgm:t>
    </dgm:pt>
    <dgm:pt modelId="{AF77183E-F4A6-4066-A518-CFB0DF0284A3}" type="sibTrans" cxnId="{9B9C8FA3-05CA-42F4-91CF-A3A30B7BDE4A}">
      <dgm:prSet/>
      <dgm:spPr/>
      <dgm:t>
        <a:bodyPr/>
        <a:lstStyle/>
        <a:p>
          <a:endParaRPr lang="en-SG"/>
        </a:p>
      </dgm:t>
    </dgm:pt>
    <dgm:pt modelId="{43AE1D33-FD87-4AA8-9982-A7987CB80A9E}">
      <dgm:prSet phldrT="[Text]"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r>
            <a:rPr lang="en-US" dirty="0"/>
            <a:t>New fields can help with visualization in the dashboard and capacity planning per subzone </a:t>
          </a:r>
          <a:endParaRPr lang="en-SG" dirty="0"/>
        </a:p>
      </dgm:t>
    </dgm:pt>
    <dgm:pt modelId="{75905F40-219F-4DBD-B962-085D040EC592}" type="parTrans" cxnId="{D94C6989-A576-4650-A945-BAC396704125}">
      <dgm:prSet/>
      <dgm:spPr/>
      <dgm:t>
        <a:bodyPr/>
        <a:lstStyle/>
        <a:p>
          <a:endParaRPr lang="en-SG"/>
        </a:p>
      </dgm:t>
    </dgm:pt>
    <dgm:pt modelId="{D6169E17-F558-4D99-A15F-497FE4C3ABC4}" type="sibTrans" cxnId="{D94C6989-A576-4650-A945-BAC396704125}">
      <dgm:prSet/>
      <dgm:spPr/>
      <dgm:t>
        <a:bodyPr/>
        <a:lstStyle/>
        <a:p>
          <a:endParaRPr lang="en-SG"/>
        </a:p>
      </dgm:t>
    </dgm:pt>
    <dgm:pt modelId="{2B698BF9-06BB-4FFF-9B11-0EDA43F76EC0}" type="pres">
      <dgm:prSet presAssocID="{5921808C-CFED-486D-8B98-22B90846805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804A8DB1-92D4-4A72-BED5-E2667E05A8C2}" type="pres">
      <dgm:prSet presAssocID="{B96FFC84-84AD-44DC-8D87-BD43ACE89907}" presName="horFlow" presStyleCnt="0"/>
      <dgm:spPr/>
    </dgm:pt>
    <dgm:pt modelId="{163F4B93-5A4D-46D6-B095-ACC269159472}" type="pres">
      <dgm:prSet presAssocID="{B96FFC84-84AD-44DC-8D87-BD43ACE89907}" presName="bigChev" presStyleLbl="node1" presStyleIdx="0" presStyleCnt="4" custScaleX="115149"/>
      <dgm:spPr/>
    </dgm:pt>
    <dgm:pt modelId="{94960C7D-2D43-44A9-A298-C90A6D57A294}" type="pres">
      <dgm:prSet presAssocID="{95D3E191-DC3B-4B3C-85FB-2E2D47FF3CDB}" presName="parTrans" presStyleCnt="0"/>
      <dgm:spPr/>
    </dgm:pt>
    <dgm:pt modelId="{7210F29B-9D7C-4F11-ACE9-71A816AFD608}" type="pres">
      <dgm:prSet presAssocID="{9874090E-F827-4D4A-AA67-FDF5A32F9468}" presName="node" presStyleLbl="alignAccFollowNode1" presStyleIdx="0" presStyleCnt="7" custScaleX="201929">
        <dgm:presLayoutVars>
          <dgm:bulletEnabled val="1"/>
        </dgm:presLayoutVars>
      </dgm:prSet>
      <dgm:spPr/>
    </dgm:pt>
    <dgm:pt modelId="{2FE89724-85EA-4F8E-AB04-74589E74D7AF}" type="pres">
      <dgm:prSet presAssocID="{3A7D678F-26FE-4F0E-A172-D8317758D15B}" presName="sibTrans" presStyleCnt="0"/>
      <dgm:spPr/>
    </dgm:pt>
    <dgm:pt modelId="{A454C518-9960-4D15-8DF9-5A947CB736DD}" type="pres">
      <dgm:prSet presAssocID="{02A0FB5D-E5A8-4001-A0E4-9C07B3E5BD64}" presName="node" presStyleLbl="alignAccFollowNode1" presStyleIdx="1" presStyleCnt="7" custScaleX="201929">
        <dgm:presLayoutVars>
          <dgm:bulletEnabled val="1"/>
        </dgm:presLayoutVars>
      </dgm:prSet>
      <dgm:spPr/>
    </dgm:pt>
    <dgm:pt modelId="{2EAD95E3-0926-4F93-96F3-B09F94226657}" type="pres">
      <dgm:prSet presAssocID="{B96FFC84-84AD-44DC-8D87-BD43ACE89907}" presName="vSp" presStyleCnt="0"/>
      <dgm:spPr/>
    </dgm:pt>
    <dgm:pt modelId="{7F6F48B3-F714-4DED-976D-F0E77136C420}" type="pres">
      <dgm:prSet presAssocID="{E28EA5DF-FCF8-46B7-BBDB-37EB86ABCB44}" presName="horFlow" presStyleCnt="0"/>
      <dgm:spPr/>
    </dgm:pt>
    <dgm:pt modelId="{ADB44A9B-73AC-49F0-83DC-E10ECB4ADD49}" type="pres">
      <dgm:prSet presAssocID="{E28EA5DF-FCF8-46B7-BBDB-37EB86ABCB44}" presName="bigChev" presStyleLbl="node1" presStyleIdx="1" presStyleCnt="4" custScaleX="117947"/>
      <dgm:spPr/>
    </dgm:pt>
    <dgm:pt modelId="{0FE08C2C-E0A0-4CFC-B3A2-CB2D272ECB16}" type="pres">
      <dgm:prSet presAssocID="{AA903465-5340-436A-814D-3D51332E1A6D}" presName="parTrans" presStyleCnt="0"/>
      <dgm:spPr/>
    </dgm:pt>
    <dgm:pt modelId="{4FBF184E-9C59-4141-876F-184A477971F5}" type="pres">
      <dgm:prSet presAssocID="{AFEEDA20-8E0F-4559-ABEE-E7899766B845}" presName="node" presStyleLbl="alignAccFollowNode1" presStyleIdx="2" presStyleCnt="7" custScaleX="201929">
        <dgm:presLayoutVars>
          <dgm:bulletEnabled val="1"/>
        </dgm:presLayoutVars>
      </dgm:prSet>
      <dgm:spPr/>
    </dgm:pt>
    <dgm:pt modelId="{5511B3AE-F680-4DE6-8A13-E1C1D9D79647}" type="pres">
      <dgm:prSet presAssocID="{A389D4E1-75BB-4421-85E3-3D7C7FCAC72D}" presName="sibTrans" presStyleCnt="0"/>
      <dgm:spPr/>
    </dgm:pt>
    <dgm:pt modelId="{5FE066AB-7077-41BF-A138-C7A85E14F243}" type="pres">
      <dgm:prSet presAssocID="{966FDF63-41EA-4066-AEB3-C73C13396E94}" presName="node" presStyleLbl="alignAccFollowNode1" presStyleIdx="3" presStyleCnt="7" custScaleX="201929">
        <dgm:presLayoutVars>
          <dgm:bulletEnabled val="1"/>
        </dgm:presLayoutVars>
      </dgm:prSet>
      <dgm:spPr/>
    </dgm:pt>
    <dgm:pt modelId="{B08B03BA-D1E4-4881-8BF3-39D1F94A4741}" type="pres">
      <dgm:prSet presAssocID="{E28EA5DF-FCF8-46B7-BBDB-37EB86ABCB44}" presName="vSp" presStyleCnt="0"/>
      <dgm:spPr/>
    </dgm:pt>
    <dgm:pt modelId="{C4B1A331-60F8-41DE-97F4-3442A028C724}" type="pres">
      <dgm:prSet presAssocID="{18FE83E0-69F1-45BC-9616-5110D292ACDB}" presName="horFlow" presStyleCnt="0"/>
      <dgm:spPr/>
    </dgm:pt>
    <dgm:pt modelId="{0BA1B8F1-FBE2-43B5-B687-9A01EB604656}" type="pres">
      <dgm:prSet presAssocID="{18FE83E0-69F1-45BC-9616-5110D292ACDB}" presName="bigChev" presStyleLbl="node1" presStyleIdx="2" presStyleCnt="4" custScaleX="117947"/>
      <dgm:spPr/>
    </dgm:pt>
    <dgm:pt modelId="{D57CDC16-52D5-419B-A2D4-AD5771C81C9F}" type="pres">
      <dgm:prSet presAssocID="{E543C8BC-42A5-4CE7-A458-914E68EE8A31}" presName="parTrans" presStyleCnt="0"/>
      <dgm:spPr/>
    </dgm:pt>
    <dgm:pt modelId="{6B41A970-8D39-487D-A5B7-1E2D56CC2618}" type="pres">
      <dgm:prSet presAssocID="{43D2961B-856C-4657-A9B0-ECCF97A7D20B}" presName="node" presStyleLbl="alignAccFollowNode1" presStyleIdx="4" presStyleCnt="7" custScaleX="201929">
        <dgm:presLayoutVars>
          <dgm:bulletEnabled val="1"/>
        </dgm:presLayoutVars>
      </dgm:prSet>
      <dgm:spPr/>
    </dgm:pt>
    <dgm:pt modelId="{0AA68191-94CA-4824-92C8-AB2C47953E4C}" type="pres">
      <dgm:prSet presAssocID="{18FE83E0-69F1-45BC-9616-5110D292ACDB}" presName="vSp" presStyleCnt="0"/>
      <dgm:spPr/>
    </dgm:pt>
    <dgm:pt modelId="{D3372845-89DF-43A8-A104-73632C6EA521}" type="pres">
      <dgm:prSet presAssocID="{3F72EA6A-78B5-47C7-80AE-FCB0ECBB7126}" presName="horFlow" presStyleCnt="0"/>
      <dgm:spPr/>
    </dgm:pt>
    <dgm:pt modelId="{4CB4FF14-7673-4599-92E1-231F3EC08F07}" type="pres">
      <dgm:prSet presAssocID="{3F72EA6A-78B5-47C7-80AE-FCB0ECBB7126}" presName="bigChev" presStyleLbl="node1" presStyleIdx="3" presStyleCnt="4" custScaleX="117947"/>
      <dgm:spPr/>
    </dgm:pt>
    <dgm:pt modelId="{0F9CC1CB-C1BC-4E57-81E1-75040C239913}" type="pres">
      <dgm:prSet presAssocID="{233AE88F-C6AC-44AA-910D-7CEBAFA80A3B}" presName="parTrans" presStyleCnt="0"/>
      <dgm:spPr/>
    </dgm:pt>
    <dgm:pt modelId="{4B8482DC-B20A-47E9-AD8E-52D3604EBB87}" type="pres">
      <dgm:prSet presAssocID="{24372DEB-1057-4DFE-A095-04B6D79648D6}" presName="node" presStyleLbl="alignAccFollowNode1" presStyleIdx="5" presStyleCnt="7" custScaleX="201929">
        <dgm:presLayoutVars>
          <dgm:bulletEnabled val="1"/>
        </dgm:presLayoutVars>
      </dgm:prSet>
      <dgm:spPr/>
    </dgm:pt>
    <dgm:pt modelId="{AA791B10-F791-4F4C-8529-017CC65998E8}" type="pres">
      <dgm:prSet presAssocID="{AF77183E-F4A6-4066-A518-CFB0DF0284A3}" presName="sibTrans" presStyleCnt="0"/>
      <dgm:spPr/>
    </dgm:pt>
    <dgm:pt modelId="{E25CE613-B9BA-4A31-895F-F5F2C059E3EB}" type="pres">
      <dgm:prSet presAssocID="{43AE1D33-FD87-4AA8-9982-A7987CB80A9E}" presName="node" presStyleLbl="alignAccFollowNode1" presStyleIdx="6" presStyleCnt="7" custScaleX="201929">
        <dgm:presLayoutVars>
          <dgm:bulletEnabled val="1"/>
        </dgm:presLayoutVars>
      </dgm:prSet>
      <dgm:spPr/>
    </dgm:pt>
  </dgm:ptLst>
  <dgm:cxnLst>
    <dgm:cxn modelId="{76110718-A3E9-44BF-9EC4-2D0545279CF3}" type="presOf" srcId="{9874090E-F827-4D4A-AA67-FDF5A32F9468}" destId="{7210F29B-9D7C-4F11-ACE9-71A816AFD608}" srcOrd="0" destOrd="0" presId="urn:microsoft.com/office/officeart/2005/8/layout/lProcess3"/>
    <dgm:cxn modelId="{14D43122-E188-4F1C-B0FE-41EB5DA7E3C5}" srcId="{5921808C-CFED-486D-8B98-22B90846805B}" destId="{3F72EA6A-78B5-47C7-80AE-FCB0ECBB7126}" srcOrd="3" destOrd="0" parTransId="{0C1B5230-27E0-4F52-B80A-D0FD9E2FC8D3}" sibTransId="{AE0A94BC-F04C-4EF4-AC2C-0D8655163C57}"/>
    <dgm:cxn modelId="{17C2CA23-AE0B-4FF6-973D-2061DEE3CDB1}" type="presOf" srcId="{3F72EA6A-78B5-47C7-80AE-FCB0ECBB7126}" destId="{4CB4FF14-7673-4599-92E1-231F3EC08F07}" srcOrd="0" destOrd="0" presId="urn:microsoft.com/office/officeart/2005/8/layout/lProcess3"/>
    <dgm:cxn modelId="{7DF03D3F-200A-41D3-8C72-0EAE122BA285}" srcId="{5921808C-CFED-486D-8B98-22B90846805B}" destId="{18FE83E0-69F1-45BC-9616-5110D292ACDB}" srcOrd="2" destOrd="0" parTransId="{7806FA99-F34C-4E78-827C-086F0355DAA7}" sibTransId="{E16F2B7C-91DE-4D28-920E-92C9A1A954A1}"/>
    <dgm:cxn modelId="{03C9E25F-D98B-44D2-B7EC-6BB98EA52136}" srcId="{E28EA5DF-FCF8-46B7-BBDB-37EB86ABCB44}" destId="{AFEEDA20-8E0F-4559-ABEE-E7899766B845}" srcOrd="0" destOrd="0" parTransId="{AA903465-5340-436A-814D-3D51332E1A6D}" sibTransId="{A389D4E1-75BB-4421-85E3-3D7C7FCAC72D}"/>
    <dgm:cxn modelId="{99B25067-2766-4F60-8D35-38BD94D0BA10}" type="presOf" srcId="{966FDF63-41EA-4066-AEB3-C73C13396E94}" destId="{5FE066AB-7077-41BF-A138-C7A85E14F243}" srcOrd="0" destOrd="0" presId="urn:microsoft.com/office/officeart/2005/8/layout/lProcess3"/>
    <dgm:cxn modelId="{EFF2E94A-70F9-46D7-8ADB-6FB06EA91CD4}" srcId="{B96FFC84-84AD-44DC-8D87-BD43ACE89907}" destId="{9874090E-F827-4D4A-AA67-FDF5A32F9468}" srcOrd="0" destOrd="0" parTransId="{95D3E191-DC3B-4B3C-85FB-2E2D47FF3CDB}" sibTransId="{3A7D678F-26FE-4F0E-A172-D8317758D15B}"/>
    <dgm:cxn modelId="{62D44F50-7C06-4E69-A380-2B961D8063FA}" type="presOf" srcId="{AFEEDA20-8E0F-4559-ABEE-E7899766B845}" destId="{4FBF184E-9C59-4141-876F-184A477971F5}" srcOrd="0" destOrd="0" presId="urn:microsoft.com/office/officeart/2005/8/layout/lProcess3"/>
    <dgm:cxn modelId="{B354F657-6642-4B50-9584-3DA2DFE1BF75}" type="presOf" srcId="{43AE1D33-FD87-4AA8-9982-A7987CB80A9E}" destId="{E25CE613-B9BA-4A31-895F-F5F2C059E3EB}" srcOrd="0" destOrd="0" presId="urn:microsoft.com/office/officeart/2005/8/layout/lProcess3"/>
    <dgm:cxn modelId="{DFFB795A-6515-4D36-880D-2096F8F139EC}" type="presOf" srcId="{5921808C-CFED-486D-8B98-22B90846805B}" destId="{2B698BF9-06BB-4FFF-9B11-0EDA43F76EC0}" srcOrd="0" destOrd="0" presId="urn:microsoft.com/office/officeart/2005/8/layout/lProcess3"/>
    <dgm:cxn modelId="{3FD7BC5A-DDC5-481D-B5B4-FA9022333458}" srcId="{E28EA5DF-FCF8-46B7-BBDB-37EB86ABCB44}" destId="{966FDF63-41EA-4066-AEB3-C73C13396E94}" srcOrd="1" destOrd="0" parTransId="{E7DA3ED9-D3F6-42E2-8D12-464A7F07BAE8}" sibTransId="{BBBBE0E1-E9ED-4852-8676-BE42A7AC48B3}"/>
    <dgm:cxn modelId="{1B44327C-10D0-4321-9008-B8AA88B947E9}" srcId="{B96FFC84-84AD-44DC-8D87-BD43ACE89907}" destId="{02A0FB5D-E5A8-4001-A0E4-9C07B3E5BD64}" srcOrd="1" destOrd="0" parTransId="{38E77ECF-034E-4276-8D16-9A0B5B47E5D4}" sibTransId="{A46F4E10-DE9D-4F6C-B13D-E724DAD86C63}"/>
    <dgm:cxn modelId="{7CEDF686-78C3-4CF9-8C1C-F90D91763263}" type="presOf" srcId="{18FE83E0-69F1-45BC-9616-5110D292ACDB}" destId="{0BA1B8F1-FBE2-43B5-B687-9A01EB604656}" srcOrd="0" destOrd="0" presId="urn:microsoft.com/office/officeart/2005/8/layout/lProcess3"/>
    <dgm:cxn modelId="{D94C6989-A576-4650-A945-BAC396704125}" srcId="{3F72EA6A-78B5-47C7-80AE-FCB0ECBB7126}" destId="{43AE1D33-FD87-4AA8-9982-A7987CB80A9E}" srcOrd="1" destOrd="0" parTransId="{75905F40-219F-4DBD-B962-085D040EC592}" sibTransId="{D6169E17-F558-4D99-A15F-497FE4C3ABC4}"/>
    <dgm:cxn modelId="{106E469E-FE59-4CC4-A764-25D10FEC3623}" type="presOf" srcId="{B96FFC84-84AD-44DC-8D87-BD43ACE89907}" destId="{163F4B93-5A4D-46D6-B095-ACC269159472}" srcOrd="0" destOrd="0" presId="urn:microsoft.com/office/officeart/2005/8/layout/lProcess3"/>
    <dgm:cxn modelId="{9B9C8FA3-05CA-42F4-91CF-A3A30B7BDE4A}" srcId="{3F72EA6A-78B5-47C7-80AE-FCB0ECBB7126}" destId="{24372DEB-1057-4DFE-A095-04B6D79648D6}" srcOrd="0" destOrd="0" parTransId="{233AE88F-C6AC-44AA-910D-7CEBAFA80A3B}" sibTransId="{AF77183E-F4A6-4066-A518-CFB0DF0284A3}"/>
    <dgm:cxn modelId="{A79B9DB3-B459-4CF6-8B3C-003EB50FB2F3}" type="presOf" srcId="{24372DEB-1057-4DFE-A095-04B6D79648D6}" destId="{4B8482DC-B20A-47E9-AD8E-52D3604EBB87}" srcOrd="0" destOrd="0" presId="urn:microsoft.com/office/officeart/2005/8/layout/lProcess3"/>
    <dgm:cxn modelId="{EDEB6CB9-0742-4A6C-97DF-C778315BEA06}" srcId="{18FE83E0-69F1-45BC-9616-5110D292ACDB}" destId="{43D2961B-856C-4657-A9B0-ECCF97A7D20B}" srcOrd="0" destOrd="0" parTransId="{E543C8BC-42A5-4CE7-A458-914E68EE8A31}" sibTransId="{D34B3B59-4ABF-42C9-84C0-929D453D33D6}"/>
    <dgm:cxn modelId="{7B9A8CC7-56C0-4411-8FE2-43D9C6E413C6}" type="presOf" srcId="{02A0FB5D-E5A8-4001-A0E4-9C07B3E5BD64}" destId="{A454C518-9960-4D15-8DF9-5A947CB736DD}" srcOrd="0" destOrd="0" presId="urn:microsoft.com/office/officeart/2005/8/layout/lProcess3"/>
    <dgm:cxn modelId="{442468D2-9098-4BA7-A3B3-0421D7E8324B}" type="presOf" srcId="{43D2961B-856C-4657-A9B0-ECCF97A7D20B}" destId="{6B41A970-8D39-487D-A5B7-1E2D56CC2618}" srcOrd="0" destOrd="0" presId="urn:microsoft.com/office/officeart/2005/8/layout/lProcess3"/>
    <dgm:cxn modelId="{7951D4F1-058F-43CB-8A6A-F11E0C20D952}" srcId="{5921808C-CFED-486D-8B98-22B90846805B}" destId="{B96FFC84-84AD-44DC-8D87-BD43ACE89907}" srcOrd="0" destOrd="0" parTransId="{8DF2271F-213B-4773-95FA-D349B4E149B8}" sibTransId="{D8EED78A-6740-4BC7-893E-801E4772D26C}"/>
    <dgm:cxn modelId="{BA9C85F5-6CEF-4AC6-8917-25166F7C0C88}" type="presOf" srcId="{E28EA5DF-FCF8-46B7-BBDB-37EB86ABCB44}" destId="{ADB44A9B-73AC-49F0-83DC-E10ECB4ADD49}" srcOrd="0" destOrd="0" presId="urn:microsoft.com/office/officeart/2005/8/layout/lProcess3"/>
    <dgm:cxn modelId="{666BD4FD-A9CC-4E72-BDF5-04314ED930AC}" srcId="{5921808C-CFED-486D-8B98-22B90846805B}" destId="{E28EA5DF-FCF8-46B7-BBDB-37EB86ABCB44}" srcOrd="1" destOrd="0" parTransId="{8D4258E5-2290-48AC-B661-C029F612CDE2}" sibTransId="{5E9E43D1-DD1A-4BCD-9316-46DBA8FD765D}"/>
    <dgm:cxn modelId="{1E74D057-260F-48A4-9042-A5CEBFB361D1}" type="presParOf" srcId="{2B698BF9-06BB-4FFF-9B11-0EDA43F76EC0}" destId="{804A8DB1-92D4-4A72-BED5-E2667E05A8C2}" srcOrd="0" destOrd="0" presId="urn:microsoft.com/office/officeart/2005/8/layout/lProcess3"/>
    <dgm:cxn modelId="{AF40C5CC-166D-4EBB-ADD7-0D58E0B3E127}" type="presParOf" srcId="{804A8DB1-92D4-4A72-BED5-E2667E05A8C2}" destId="{163F4B93-5A4D-46D6-B095-ACC269159472}" srcOrd="0" destOrd="0" presId="urn:microsoft.com/office/officeart/2005/8/layout/lProcess3"/>
    <dgm:cxn modelId="{48B23085-97C1-4A27-B104-FD31977D1BAB}" type="presParOf" srcId="{804A8DB1-92D4-4A72-BED5-E2667E05A8C2}" destId="{94960C7D-2D43-44A9-A298-C90A6D57A294}" srcOrd="1" destOrd="0" presId="urn:microsoft.com/office/officeart/2005/8/layout/lProcess3"/>
    <dgm:cxn modelId="{163344AC-3FEB-415D-897E-227FECBEBCB4}" type="presParOf" srcId="{804A8DB1-92D4-4A72-BED5-E2667E05A8C2}" destId="{7210F29B-9D7C-4F11-ACE9-71A816AFD608}" srcOrd="2" destOrd="0" presId="urn:microsoft.com/office/officeart/2005/8/layout/lProcess3"/>
    <dgm:cxn modelId="{E8AD7132-21CB-44B9-AA5B-52ED70F52250}" type="presParOf" srcId="{804A8DB1-92D4-4A72-BED5-E2667E05A8C2}" destId="{2FE89724-85EA-4F8E-AB04-74589E74D7AF}" srcOrd="3" destOrd="0" presId="urn:microsoft.com/office/officeart/2005/8/layout/lProcess3"/>
    <dgm:cxn modelId="{DE1CBA06-E3D8-47B2-9A85-F573B457C2E2}" type="presParOf" srcId="{804A8DB1-92D4-4A72-BED5-E2667E05A8C2}" destId="{A454C518-9960-4D15-8DF9-5A947CB736DD}" srcOrd="4" destOrd="0" presId="urn:microsoft.com/office/officeart/2005/8/layout/lProcess3"/>
    <dgm:cxn modelId="{54A4A131-537C-47A5-B95A-40695AC0DFB4}" type="presParOf" srcId="{2B698BF9-06BB-4FFF-9B11-0EDA43F76EC0}" destId="{2EAD95E3-0926-4F93-96F3-B09F94226657}" srcOrd="1" destOrd="0" presId="urn:microsoft.com/office/officeart/2005/8/layout/lProcess3"/>
    <dgm:cxn modelId="{944796EB-0A2B-414F-8632-E74FA776772D}" type="presParOf" srcId="{2B698BF9-06BB-4FFF-9B11-0EDA43F76EC0}" destId="{7F6F48B3-F714-4DED-976D-F0E77136C420}" srcOrd="2" destOrd="0" presId="urn:microsoft.com/office/officeart/2005/8/layout/lProcess3"/>
    <dgm:cxn modelId="{3A523438-4A29-418E-8644-603BE3E5EF10}" type="presParOf" srcId="{7F6F48B3-F714-4DED-976D-F0E77136C420}" destId="{ADB44A9B-73AC-49F0-83DC-E10ECB4ADD49}" srcOrd="0" destOrd="0" presId="urn:microsoft.com/office/officeart/2005/8/layout/lProcess3"/>
    <dgm:cxn modelId="{0369E37A-016A-4BE3-86F5-2747EA684C82}" type="presParOf" srcId="{7F6F48B3-F714-4DED-976D-F0E77136C420}" destId="{0FE08C2C-E0A0-4CFC-B3A2-CB2D272ECB16}" srcOrd="1" destOrd="0" presId="urn:microsoft.com/office/officeart/2005/8/layout/lProcess3"/>
    <dgm:cxn modelId="{2EB3C250-5581-4146-9C10-7C8A4C4E6880}" type="presParOf" srcId="{7F6F48B3-F714-4DED-976D-F0E77136C420}" destId="{4FBF184E-9C59-4141-876F-184A477971F5}" srcOrd="2" destOrd="0" presId="urn:microsoft.com/office/officeart/2005/8/layout/lProcess3"/>
    <dgm:cxn modelId="{C83AB4C9-8725-4C08-A315-D12BEF840E2B}" type="presParOf" srcId="{7F6F48B3-F714-4DED-976D-F0E77136C420}" destId="{5511B3AE-F680-4DE6-8A13-E1C1D9D79647}" srcOrd="3" destOrd="0" presId="urn:microsoft.com/office/officeart/2005/8/layout/lProcess3"/>
    <dgm:cxn modelId="{6133584F-9110-46A8-B1CA-C13883155694}" type="presParOf" srcId="{7F6F48B3-F714-4DED-976D-F0E77136C420}" destId="{5FE066AB-7077-41BF-A138-C7A85E14F243}" srcOrd="4" destOrd="0" presId="urn:microsoft.com/office/officeart/2005/8/layout/lProcess3"/>
    <dgm:cxn modelId="{7419883D-3176-4B20-B0EA-E05A4CB6B1EB}" type="presParOf" srcId="{2B698BF9-06BB-4FFF-9B11-0EDA43F76EC0}" destId="{B08B03BA-D1E4-4881-8BF3-39D1F94A4741}" srcOrd="3" destOrd="0" presId="urn:microsoft.com/office/officeart/2005/8/layout/lProcess3"/>
    <dgm:cxn modelId="{8DADC68C-8285-40C3-9CD0-6CCEB87E30CF}" type="presParOf" srcId="{2B698BF9-06BB-4FFF-9B11-0EDA43F76EC0}" destId="{C4B1A331-60F8-41DE-97F4-3442A028C724}" srcOrd="4" destOrd="0" presId="urn:microsoft.com/office/officeart/2005/8/layout/lProcess3"/>
    <dgm:cxn modelId="{459B6C75-F8F1-4815-9365-DD35B56A917B}" type="presParOf" srcId="{C4B1A331-60F8-41DE-97F4-3442A028C724}" destId="{0BA1B8F1-FBE2-43B5-B687-9A01EB604656}" srcOrd="0" destOrd="0" presId="urn:microsoft.com/office/officeart/2005/8/layout/lProcess3"/>
    <dgm:cxn modelId="{D99DD2A5-8D96-48B1-B84A-802158EB4717}" type="presParOf" srcId="{C4B1A331-60F8-41DE-97F4-3442A028C724}" destId="{D57CDC16-52D5-419B-A2D4-AD5771C81C9F}" srcOrd="1" destOrd="0" presId="urn:microsoft.com/office/officeart/2005/8/layout/lProcess3"/>
    <dgm:cxn modelId="{19E62BE0-6A85-4D8E-A775-88DCDF09F5DD}" type="presParOf" srcId="{C4B1A331-60F8-41DE-97F4-3442A028C724}" destId="{6B41A970-8D39-487D-A5B7-1E2D56CC2618}" srcOrd="2" destOrd="0" presId="urn:microsoft.com/office/officeart/2005/8/layout/lProcess3"/>
    <dgm:cxn modelId="{1B558B4B-3739-41E1-ADEC-D5AC605C8917}" type="presParOf" srcId="{2B698BF9-06BB-4FFF-9B11-0EDA43F76EC0}" destId="{0AA68191-94CA-4824-92C8-AB2C47953E4C}" srcOrd="5" destOrd="0" presId="urn:microsoft.com/office/officeart/2005/8/layout/lProcess3"/>
    <dgm:cxn modelId="{58BC524A-7DE7-408C-BE86-69481816A98D}" type="presParOf" srcId="{2B698BF9-06BB-4FFF-9B11-0EDA43F76EC0}" destId="{D3372845-89DF-43A8-A104-73632C6EA521}" srcOrd="6" destOrd="0" presId="urn:microsoft.com/office/officeart/2005/8/layout/lProcess3"/>
    <dgm:cxn modelId="{75A30628-F7E7-4CA5-A576-77E23FCDE77D}" type="presParOf" srcId="{D3372845-89DF-43A8-A104-73632C6EA521}" destId="{4CB4FF14-7673-4599-92E1-231F3EC08F07}" srcOrd="0" destOrd="0" presId="urn:microsoft.com/office/officeart/2005/8/layout/lProcess3"/>
    <dgm:cxn modelId="{36832D96-E9C3-4D08-A5F9-7415251A6667}" type="presParOf" srcId="{D3372845-89DF-43A8-A104-73632C6EA521}" destId="{0F9CC1CB-C1BC-4E57-81E1-75040C239913}" srcOrd="1" destOrd="0" presId="urn:microsoft.com/office/officeart/2005/8/layout/lProcess3"/>
    <dgm:cxn modelId="{A7C12E7D-20FA-46AF-9A2B-031211434570}" type="presParOf" srcId="{D3372845-89DF-43A8-A104-73632C6EA521}" destId="{4B8482DC-B20A-47E9-AD8E-52D3604EBB87}" srcOrd="2" destOrd="0" presId="urn:microsoft.com/office/officeart/2005/8/layout/lProcess3"/>
    <dgm:cxn modelId="{53F9A473-D64B-4021-BD01-E6FF45D5760D}" type="presParOf" srcId="{D3372845-89DF-43A8-A104-73632C6EA521}" destId="{AA791B10-F791-4F4C-8529-017CC65998E8}" srcOrd="3" destOrd="0" presId="urn:microsoft.com/office/officeart/2005/8/layout/lProcess3"/>
    <dgm:cxn modelId="{E67357F3-E1F2-4132-93AA-A975BC1AFE78}" type="presParOf" srcId="{D3372845-89DF-43A8-A104-73632C6EA521}" destId="{E25CE613-B9BA-4A31-895F-F5F2C059E3E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F4B93-5A4D-46D6-B095-ACC269159472}">
      <dsp:nvSpPr>
        <dsp:cNvPr id="0" name=""/>
        <dsp:cNvSpPr/>
      </dsp:nvSpPr>
      <dsp:spPr>
        <a:xfrm>
          <a:off x="4552" y="626553"/>
          <a:ext cx="2823174" cy="980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Population Data</a:t>
          </a:r>
          <a:endParaRPr lang="en-SG" sz="2700" kern="1200" dirty="0"/>
        </a:p>
      </dsp:txBody>
      <dsp:txXfrm>
        <a:off x="494903" y="626553"/>
        <a:ext cx="1842472" cy="980702"/>
      </dsp:txXfrm>
    </dsp:sp>
    <dsp:sp modelId="{7210F29B-9D7C-4F11-ACE9-71A816AFD608}">
      <dsp:nvSpPr>
        <dsp:cNvPr id="0" name=""/>
        <dsp:cNvSpPr/>
      </dsp:nvSpPr>
      <dsp:spPr>
        <a:xfrm>
          <a:off x="2508998" y="709912"/>
          <a:ext cx="4109171" cy="8139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Combine different Excel sheets, clean and pivot data </a:t>
          </a:r>
          <a:endParaRPr lang="en-SG" sz="1600" kern="1200" dirty="0"/>
        </a:p>
      </dsp:txBody>
      <dsp:txXfrm>
        <a:off x="2915990" y="709912"/>
        <a:ext cx="3295188" cy="813983"/>
      </dsp:txXfrm>
    </dsp:sp>
    <dsp:sp modelId="{A454C518-9960-4D15-8DF9-5A947CB736DD}">
      <dsp:nvSpPr>
        <dsp:cNvPr id="0" name=""/>
        <dsp:cNvSpPr/>
      </dsp:nvSpPr>
      <dsp:spPr>
        <a:xfrm>
          <a:off x="6333275" y="709912"/>
          <a:ext cx="4109171" cy="8139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Filter and aggregate data to get pre-school population for every subzone yearly</a:t>
          </a:r>
          <a:endParaRPr lang="en-SG" sz="1600" kern="1200" dirty="0"/>
        </a:p>
      </dsp:txBody>
      <dsp:txXfrm>
        <a:off x="6740267" y="709912"/>
        <a:ext cx="3295188" cy="813983"/>
      </dsp:txXfrm>
    </dsp:sp>
    <dsp:sp modelId="{ADB44A9B-73AC-49F0-83DC-E10ECB4ADD49}">
      <dsp:nvSpPr>
        <dsp:cNvPr id="0" name=""/>
        <dsp:cNvSpPr/>
      </dsp:nvSpPr>
      <dsp:spPr>
        <a:xfrm>
          <a:off x="4552" y="1744554"/>
          <a:ext cx="2891774" cy="980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BTO Mapping</a:t>
          </a:r>
          <a:endParaRPr lang="en-SG" sz="2700" kern="1200" dirty="0"/>
        </a:p>
      </dsp:txBody>
      <dsp:txXfrm>
        <a:off x="494903" y="1744554"/>
        <a:ext cx="1911072" cy="980702"/>
      </dsp:txXfrm>
    </dsp:sp>
    <dsp:sp modelId="{4FBF184E-9C59-4141-876F-184A477971F5}">
      <dsp:nvSpPr>
        <dsp:cNvPr id="0" name=""/>
        <dsp:cNvSpPr/>
      </dsp:nvSpPr>
      <dsp:spPr>
        <a:xfrm>
          <a:off x="2577598" y="1827914"/>
          <a:ext cx="4109171" cy="8139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Filter data for necessary years (Training: 2018-20, Forecast: 2020-25)</a:t>
          </a:r>
        </a:p>
      </dsp:txBody>
      <dsp:txXfrm>
        <a:off x="2984590" y="1827914"/>
        <a:ext cx="3295188" cy="813983"/>
      </dsp:txXfrm>
    </dsp:sp>
    <dsp:sp modelId="{5FE066AB-7077-41BF-A138-C7A85E14F243}">
      <dsp:nvSpPr>
        <dsp:cNvPr id="0" name=""/>
        <dsp:cNvSpPr/>
      </dsp:nvSpPr>
      <dsp:spPr>
        <a:xfrm>
          <a:off x="6401875" y="1827914"/>
          <a:ext cx="4109171" cy="8139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Estimate new BTO population from static ethnicity quota(s) and fertility rates</a:t>
          </a:r>
          <a:endParaRPr lang="en-SG" sz="1600" kern="1200" dirty="0"/>
        </a:p>
      </dsp:txBody>
      <dsp:txXfrm>
        <a:off x="6808867" y="1827914"/>
        <a:ext cx="3295188" cy="813983"/>
      </dsp:txXfrm>
    </dsp:sp>
    <dsp:sp modelId="{0BA1B8F1-FBE2-43B5-B687-9A01EB604656}">
      <dsp:nvSpPr>
        <dsp:cNvPr id="0" name=""/>
        <dsp:cNvSpPr/>
      </dsp:nvSpPr>
      <dsp:spPr>
        <a:xfrm>
          <a:off x="4552" y="2862555"/>
          <a:ext cx="2891774" cy="98070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Annual Birth And Fertility</a:t>
          </a:r>
          <a:endParaRPr lang="en-SG" sz="2700" kern="1200" dirty="0"/>
        </a:p>
      </dsp:txBody>
      <dsp:txXfrm>
        <a:off x="494903" y="2862555"/>
        <a:ext cx="1911072" cy="980702"/>
      </dsp:txXfrm>
    </dsp:sp>
    <dsp:sp modelId="{6B41A970-8D39-487D-A5B7-1E2D56CC2618}">
      <dsp:nvSpPr>
        <dsp:cNvPr id="0" name=""/>
        <dsp:cNvSpPr/>
      </dsp:nvSpPr>
      <dsp:spPr>
        <a:xfrm>
          <a:off x="2577598" y="2945915"/>
          <a:ext cx="4109171" cy="81398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Clean data to only focus on racial fertility rates preschool population from new BTOs might be influenced</a:t>
          </a:r>
          <a:endParaRPr lang="en-SG" sz="1600" kern="1200" dirty="0"/>
        </a:p>
      </dsp:txBody>
      <dsp:txXfrm>
        <a:off x="2984590" y="2945915"/>
        <a:ext cx="3295188" cy="813983"/>
      </dsp:txXfrm>
    </dsp:sp>
    <dsp:sp modelId="{4CB4FF14-7673-4599-92E1-231F3EC08F07}">
      <dsp:nvSpPr>
        <dsp:cNvPr id="0" name=""/>
        <dsp:cNvSpPr/>
      </dsp:nvSpPr>
      <dsp:spPr>
        <a:xfrm>
          <a:off x="4552" y="3980557"/>
          <a:ext cx="2891774" cy="980702"/>
        </a:xfrm>
        <a:prstGeom prst="chevron">
          <a:avLst/>
        </a:prstGeom>
        <a:solidFill>
          <a:schemeClr val="bg2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PreSchool</a:t>
          </a:r>
          <a:r>
            <a:rPr lang="en-US" sz="2700" kern="1200" dirty="0"/>
            <a:t> Center Data</a:t>
          </a:r>
          <a:endParaRPr lang="en-SG" sz="2700" kern="1200" dirty="0"/>
        </a:p>
      </dsp:txBody>
      <dsp:txXfrm>
        <a:off x="494903" y="3980557"/>
        <a:ext cx="1911072" cy="980702"/>
      </dsp:txXfrm>
    </dsp:sp>
    <dsp:sp modelId="{4B8482DC-B20A-47E9-AD8E-52D3604EBB87}">
      <dsp:nvSpPr>
        <dsp:cNvPr id="0" name=""/>
        <dsp:cNvSpPr/>
      </dsp:nvSpPr>
      <dsp:spPr>
        <a:xfrm>
          <a:off x="2577598" y="4063916"/>
          <a:ext cx="4109171" cy="813983"/>
        </a:xfrm>
        <a:prstGeom prst="chevron">
          <a:avLst/>
        </a:prstGeom>
        <a:solidFill>
          <a:schemeClr val="bg2">
            <a:lumMod val="90000"/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</a:t>
          </a:r>
          <a:r>
            <a:rPr lang="en-US" sz="1600" kern="1200" dirty="0" err="1"/>
            <a:t>Onemap</a:t>
          </a:r>
          <a:r>
            <a:rPr lang="en-US" sz="1600" kern="1200" dirty="0"/>
            <a:t> API to map the Postal Code to Planning Areas finishing the dataset with above sources of data</a:t>
          </a:r>
          <a:endParaRPr lang="en-SG" sz="1600" kern="1200" dirty="0"/>
        </a:p>
      </dsp:txBody>
      <dsp:txXfrm>
        <a:off x="2984590" y="4063916"/>
        <a:ext cx="3295188" cy="813983"/>
      </dsp:txXfrm>
    </dsp:sp>
    <dsp:sp modelId="{E25CE613-B9BA-4A31-895F-F5F2C059E3EB}">
      <dsp:nvSpPr>
        <dsp:cNvPr id="0" name=""/>
        <dsp:cNvSpPr/>
      </dsp:nvSpPr>
      <dsp:spPr>
        <a:xfrm>
          <a:off x="6401875" y="4063916"/>
          <a:ext cx="4109171" cy="813983"/>
        </a:xfrm>
        <a:prstGeom prst="chevron">
          <a:avLst/>
        </a:prstGeom>
        <a:solidFill>
          <a:schemeClr val="bg2">
            <a:lumMod val="90000"/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New fields can help with visualization in the dashboard and capacity planning per subzone </a:t>
          </a:r>
          <a:endParaRPr lang="en-SG" sz="1600" kern="1200" dirty="0"/>
        </a:p>
      </dsp:txBody>
      <dsp:txXfrm>
        <a:off x="6808867" y="4063916"/>
        <a:ext cx="3295188" cy="813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39449-DC42-437A-9F96-AF38A114BEA6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A7179-0AC3-42E6-9A1A-D954CF604A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12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A505-3055-5822-0609-9BA9F9EF3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3CED2-BAF7-B19F-48ED-08091BB7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8B82-2CC2-06B7-B1A5-86F5B008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E6A2-B405-5902-9D94-BE933862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FA51D-EE25-02D9-4889-99CC547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697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E325-0A1C-00CD-1799-803A2FA8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FE71-876F-F5C7-6BAE-F976D74AB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35F2-C2AD-D601-6FB3-6EBB2A4C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3506D-F9C4-FA02-7FEA-28ACC31E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81A8-1C3B-9574-8B51-05EDF1A6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057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131C6-C8C9-63D0-79FC-A5514E4C5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1B00E-A9FE-D1B8-3C8B-D84F48A2F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EE7C-7C31-7412-3758-C664308E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DB718-03EB-A558-636B-807258A6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614E-DB47-98BC-C5ED-B055A7F7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978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12AC-9B5D-7819-EE22-A212A646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FF81-67FA-683D-3053-44465999C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04FA-4CE7-8428-A619-41B6C1CD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E4C0-AEEF-6E3F-4580-A6CD89F1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A5EB-94B4-995B-3554-0056ECA3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629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68F9-F384-15E8-1957-0D84AE4B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F1829-ECAD-3873-EB90-50E31CA5E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4A91-0CFA-08F3-D7DA-19CEA661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5A645-2DBC-02EF-E6E4-0CF2A809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62BD8-8091-778A-1BE0-EE2C5D01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43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F11E-4B3C-E2BA-49DE-91449890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8702-33FB-4EBF-ADDC-E0AE1F28E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D2226-C0D2-E57F-1AD1-B884B78F0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3AD78-7D80-7DC6-0BF9-A0A86562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6F47E-28A2-F054-4308-2704DC19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D5D26-0B4A-D00A-A787-4E1BF5EF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88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ED43-F515-755D-BDFC-6C12A0F4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C685-213D-6A41-817B-EB2D1A654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35B95-31A4-0EA5-D313-00CC021AD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22509-8965-3D72-B252-FA8FF6AC0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85D2B-A392-A744-BA5A-FED4CA730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C260F-41BE-DA38-E77C-4004EFF0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0D84C-765E-D918-A935-EBF365A8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CD315-C0F9-AF40-64B4-33DAB29E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276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D3EB-B979-75D5-C9AB-901CCAF3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9F049-EE4C-A9EF-BC24-72F6F6AA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B7137-6461-68F0-5232-FEDE1C32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72F46-219D-B155-A8ED-6395FC7E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933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A10A6-1D2F-30A1-6798-37196D40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424F-F305-DD52-3092-8A8B6235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FD3FB-C32F-5031-A2FC-7B497C5F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954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F159-21CE-9AB7-8DDD-B747E27A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F1D6-ED9C-F94F-84CA-224FCBCB3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5FD28-6B2C-A894-D74B-FC569FB6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0597C-B974-73E9-DE9A-A56EE6E5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D7C97-5206-52E1-5A7B-1101B0FA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9E299-8D61-A600-5F96-232256B1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78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B0B0-2377-9C0E-CFF1-8B193055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F65F1-E50F-7150-BE5F-1F0CD9464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FE68B-59D4-1312-6894-477517605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2750C-2224-D3A0-53A4-8692FBF0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39CAC-061A-FC6C-D9C9-0BEC9ACB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EA472-9137-E552-BE07-534278C0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916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7AA86-E5FD-94E9-1C71-B1C3F544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ADF7-0F89-249A-15FC-D2C3AC91B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0831D-5FE6-FFDF-DE98-D044E833E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00B8-8FF0-6014-8E7C-4BD7454AF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F376-510C-8156-FC6A-25B97F03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751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B51D-19B2-B58D-1126-8E0E339DF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 5-year preschool requirements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60C28-AED7-3E5F-65E1-6C13DF101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Utkarsh Chaturvedi</a:t>
            </a:r>
          </a:p>
          <a:p>
            <a:r>
              <a:rPr lang="en-US" dirty="0"/>
              <a:t>(Case Study for </a:t>
            </a:r>
            <a:r>
              <a:rPr lang="en-US" dirty="0" err="1"/>
              <a:t>GovTech</a:t>
            </a:r>
            <a:r>
              <a:rPr lang="en-US" dirty="0"/>
              <a:t>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014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152C-FE81-5628-C01A-534DE0B0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assumptions for the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ABE-E92F-CA6D-7F83-4336696F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Population data available till 2020; forecast pre-school requirements from 2021 till 2025</a:t>
            </a:r>
          </a:p>
          <a:p>
            <a:r>
              <a:rPr lang="en-US" sz="2000" dirty="0"/>
              <a:t>Use HDB data (available from 2018) as a driver for training and planned completion years from 2021 for forecast</a:t>
            </a:r>
          </a:p>
          <a:p>
            <a:r>
              <a:rPr lang="en-US" sz="2000" dirty="0"/>
              <a:t>A static proportion of HDB housing (planned) split as 75% Chinese, 15% Malays and 10% Indians is assumed. This is used with relevant fertility rates to estimate new-born population, which acts a leading indicator for pre-school requirement.</a:t>
            </a:r>
          </a:p>
          <a:p>
            <a:pPr lvl="1"/>
            <a:r>
              <a:rPr lang="en-US" sz="2000" dirty="0"/>
              <a:t>Fertility rates from 2020 are used to calculate pre-school population from new HDB completions in 2021-2025</a:t>
            </a:r>
          </a:p>
          <a:p>
            <a:r>
              <a:rPr lang="en-US" sz="2000" dirty="0"/>
              <a:t>Pre-school center data does NOT have planning area or sub-zones. A path to extract planning areas from OneMap API (https://www.onemap.gov.sg/apidocs/search) has been provided in the codes as a pathway to finish this data </a:t>
            </a:r>
          </a:p>
          <a:p>
            <a:r>
              <a:rPr lang="en-US" sz="2000" dirty="0"/>
              <a:t>Newly created subzones in 2019 have very less data-points for prediction; they are being ignored in the current model build but need to be incorporated in full model as they are being carved out from other zones</a:t>
            </a:r>
          </a:p>
        </p:txBody>
      </p:sp>
    </p:spTree>
    <p:extLst>
      <p:ext uri="{BB962C8B-B14F-4D97-AF65-F5344CB8AC3E}">
        <p14:creationId xmlns:p14="http://schemas.microsoft.com/office/powerpoint/2010/main" val="405478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5222-23F3-6860-0FBA-268B0A61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280"/>
            <a:ext cx="10515600" cy="947627"/>
          </a:xfrm>
        </p:spPr>
        <p:txBody>
          <a:bodyPr/>
          <a:lstStyle/>
          <a:p>
            <a:r>
              <a:rPr lang="en-US" dirty="0"/>
              <a:t>Data Pre-processing Steps</a:t>
            </a:r>
            <a:endParaRPr lang="en-SG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28B2E54-659F-517B-8575-59FBA32B96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2851277"/>
              </p:ext>
            </p:extLst>
          </p:nvPr>
        </p:nvGraphicFramePr>
        <p:xfrm>
          <a:off x="838200" y="971747"/>
          <a:ext cx="10515600" cy="5587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allout: Up Arrow 10">
            <a:extLst>
              <a:ext uri="{FF2B5EF4-FFF2-40B4-BE49-F238E27FC236}">
                <a16:creationId xmlns:a16="http://schemas.microsoft.com/office/drawing/2014/main" id="{43C77D87-B201-4F8C-0030-FCAA7D79BDF6}"/>
              </a:ext>
            </a:extLst>
          </p:cNvPr>
          <p:cNvSpPr/>
          <p:nvPr/>
        </p:nvSpPr>
        <p:spPr>
          <a:xfrm>
            <a:off x="7520744" y="3646781"/>
            <a:ext cx="3296608" cy="1032095"/>
          </a:xfrm>
          <a:prstGeom prst="up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853A9F-3D97-D765-67B5-7A05B2F98431}"/>
              </a:ext>
            </a:extLst>
          </p:cNvPr>
          <p:cNvCxnSpPr/>
          <p:nvPr/>
        </p:nvCxnSpPr>
        <p:spPr>
          <a:xfrm>
            <a:off x="182880" y="4892040"/>
            <a:ext cx="114940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13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246C1-A53D-A48C-DCBB-6EB4309D0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55D9-4B4F-CDDB-0450-DEAF98DA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280"/>
            <a:ext cx="10515600" cy="947627"/>
          </a:xfrm>
        </p:spPr>
        <p:txBody>
          <a:bodyPr>
            <a:normAutofit fontScale="90000"/>
          </a:bodyPr>
          <a:lstStyle/>
          <a:p>
            <a:r>
              <a:rPr lang="en-US" dirty="0"/>
              <a:t>Time-Series model with # BTO houses and estimated preschool population as drivers</a:t>
            </a:r>
            <a:endParaRPr lang="en-SG" dirty="0"/>
          </a:p>
        </p:txBody>
      </p:sp>
      <p:pic>
        <p:nvPicPr>
          <p:cNvPr id="4098" name="Picture 2" descr="Linechart, stock, timeseries icon - Download on Iconfinder">
            <a:extLst>
              <a:ext uri="{FF2B5EF4-FFF2-40B4-BE49-F238E27FC236}">
                <a16:creationId xmlns:a16="http://schemas.microsoft.com/office/drawing/2014/main" id="{25A746C0-BBF1-4CE7-854B-97B217C14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08" y="1108907"/>
            <a:ext cx="1957873" cy="195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773647-A555-A9DE-EB03-E23B0D189376}"/>
              </a:ext>
            </a:extLst>
          </p:cNvPr>
          <p:cNvSpPr txBox="1"/>
          <p:nvPr/>
        </p:nvSpPr>
        <p:spPr>
          <a:xfrm>
            <a:off x="734779" y="2906411"/>
            <a:ext cx="1380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+</a:t>
            </a:r>
            <a:endParaRPr lang="en-SG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97E23-CDF4-E407-8633-5AD27E43B92E}"/>
              </a:ext>
            </a:extLst>
          </p:cNvPr>
          <p:cNvSpPr txBox="1"/>
          <p:nvPr/>
        </p:nvSpPr>
        <p:spPr>
          <a:xfrm>
            <a:off x="2404180" y="1487679"/>
            <a:ext cx="3438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Time-series model, </a:t>
            </a:r>
            <a:r>
              <a:rPr lang="en-US" dirty="0"/>
              <a:t>which analyses historical patterns of preschool population across all planning subzones</a:t>
            </a:r>
            <a:endParaRPr lang="en-SG" dirty="0"/>
          </a:p>
        </p:txBody>
      </p:sp>
      <p:pic>
        <p:nvPicPr>
          <p:cNvPr id="6" name="Graphic 5" descr="City with solid fill">
            <a:extLst>
              <a:ext uri="{FF2B5EF4-FFF2-40B4-BE49-F238E27FC236}">
                <a16:creationId xmlns:a16="http://schemas.microsoft.com/office/drawing/2014/main" id="{9E75E13E-9DE6-1581-0183-6F1F3D997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410" y="3709821"/>
            <a:ext cx="1521668" cy="1521668"/>
          </a:xfrm>
          <a:prstGeom prst="rect">
            <a:avLst/>
          </a:prstGeom>
        </p:spPr>
      </p:pic>
      <p:pic>
        <p:nvPicPr>
          <p:cNvPr id="8" name="Graphic 7" descr="Family with two children with solid fill">
            <a:extLst>
              <a:ext uri="{FF2B5EF4-FFF2-40B4-BE49-F238E27FC236}">
                <a16:creationId xmlns:a16="http://schemas.microsoft.com/office/drawing/2014/main" id="{33D09F0A-DCFA-9B8D-AA5A-8672846D5C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4778" y="5231489"/>
            <a:ext cx="1380930" cy="13809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103E66-DCA2-D370-AF2F-9477F9C70500}"/>
              </a:ext>
            </a:extLst>
          </p:cNvPr>
          <p:cNvSpPr txBox="1"/>
          <p:nvPr/>
        </p:nvSpPr>
        <p:spPr>
          <a:xfrm>
            <a:off x="2404180" y="3870490"/>
            <a:ext cx="34383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Drivers/Explanatory Variables: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of HDB flats launched in a subzone in any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Expected population of preschool from new launch based on ethnicity-mix and fertility ratio of said ethnicities</a:t>
            </a:r>
          </a:p>
        </p:txBody>
      </p:sp>
      <p:pic>
        <p:nvPicPr>
          <p:cNvPr id="13" name="Picture 12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CD69F372-50B1-2F20-8AAA-25AFB84726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19" y="3555663"/>
            <a:ext cx="5278170" cy="3112034"/>
          </a:xfrm>
          <a:prstGeom prst="rect">
            <a:avLst/>
          </a:prstGeom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id="{5AA90A44-94C9-BB7C-E17A-805E08EF0272}"/>
              </a:ext>
            </a:extLst>
          </p:cNvPr>
          <p:cNvSpPr/>
          <p:nvPr/>
        </p:nvSpPr>
        <p:spPr>
          <a:xfrm>
            <a:off x="5754593" y="1215656"/>
            <a:ext cx="559837" cy="5396763"/>
          </a:xfrm>
          <a:prstGeom prst="rightBrace">
            <a:avLst>
              <a:gd name="adj1" fmla="val 8333"/>
              <a:gd name="adj2" fmla="val 448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B4B3F-6F93-2F7F-DAE5-5CD484F516EB}"/>
              </a:ext>
            </a:extLst>
          </p:cNvPr>
          <p:cNvSpPr txBox="1"/>
          <p:nvPr/>
        </p:nvSpPr>
        <p:spPr>
          <a:xfrm>
            <a:off x="6379940" y="3062666"/>
            <a:ext cx="5570633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forecasts for different Subzones</a:t>
            </a:r>
          </a:p>
          <a:p>
            <a:pPr algn="ctr"/>
            <a:r>
              <a:rPr lang="en-US" sz="900" dirty="0"/>
              <a:t>(process auto-selects the best model based on back-testing)</a:t>
            </a:r>
            <a:endParaRPr lang="en-SG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BD396-A9F4-B476-1F11-53547FD908D0}"/>
              </a:ext>
            </a:extLst>
          </p:cNvPr>
          <p:cNvSpPr txBox="1"/>
          <p:nvPr/>
        </p:nvSpPr>
        <p:spPr>
          <a:xfrm>
            <a:off x="6379938" y="1215657"/>
            <a:ext cx="557063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Validation using Back-Testing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2CF7C-72CA-301A-7D6E-A5D0FAD5D631}"/>
              </a:ext>
            </a:extLst>
          </p:cNvPr>
          <p:cNvCxnSpPr>
            <a:cxnSpLocks/>
          </p:cNvCxnSpPr>
          <p:nvPr/>
        </p:nvCxnSpPr>
        <p:spPr>
          <a:xfrm>
            <a:off x="6934954" y="1638685"/>
            <a:ext cx="406500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235F66-D36D-C1C4-BC06-5EF73C71F39F}"/>
              </a:ext>
            </a:extLst>
          </p:cNvPr>
          <p:cNvSpPr txBox="1"/>
          <p:nvPr/>
        </p:nvSpPr>
        <p:spPr>
          <a:xfrm>
            <a:off x="6663351" y="1662343"/>
            <a:ext cx="559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2010</a:t>
            </a:r>
            <a:endParaRPr lang="en-SG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F1A71B-0A6E-E213-9D75-30755DD837B9}"/>
              </a:ext>
            </a:extLst>
          </p:cNvPr>
          <p:cNvSpPr txBox="1"/>
          <p:nvPr/>
        </p:nvSpPr>
        <p:spPr>
          <a:xfrm>
            <a:off x="10120261" y="1656943"/>
            <a:ext cx="559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2018</a:t>
            </a:r>
            <a:endParaRPr lang="en-SG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935E38-0ABE-08CC-C263-235BFA2E6AF6}"/>
              </a:ext>
            </a:extLst>
          </p:cNvPr>
          <p:cNvSpPr txBox="1"/>
          <p:nvPr/>
        </p:nvSpPr>
        <p:spPr>
          <a:xfrm>
            <a:off x="10720041" y="1656943"/>
            <a:ext cx="559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2019</a:t>
            </a:r>
            <a:endParaRPr lang="en-SG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ED6DC1-4478-07B1-6F9A-34AE63DA7B44}"/>
              </a:ext>
            </a:extLst>
          </p:cNvPr>
          <p:cNvCxnSpPr>
            <a:cxnSpLocks/>
          </p:cNvCxnSpPr>
          <p:nvPr/>
        </p:nvCxnSpPr>
        <p:spPr>
          <a:xfrm>
            <a:off x="6943269" y="2127999"/>
            <a:ext cx="4645167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173BC9-5E52-1DE9-7D78-7321EC80224A}"/>
              </a:ext>
            </a:extLst>
          </p:cNvPr>
          <p:cNvSpPr txBox="1"/>
          <p:nvPr/>
        </p:nvSpPr>
        <p:spPr>
          <a:xfrm>
            <a:off x="6671666" y="2178816"/>
            <a:ext cx="559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2010</a:t>
            </a:r>
            <a:endParaRPr lang="en-SG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DF3499-1BE5-D44B-4A05-8D96607AED3A}"/>
              </a:ext>
            </a:extLst>
          </p:cNvPr>
          <p:cNvSpPr txBox="1"/>
          <p:nvPr/>
        </p:nvSpPr>
        <p:spPr>
          <a:xfrm>
            <a:off x="10728356" y="2173416"/>
            <a:ext cx="559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2019</a:t>
            </a:r>
            <a:endParaRPr lang="en-SG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8EFB96-7648-6983-08AA-E297B0978A3E}"/>
              </a:ext>
            </a:extLst>
          </p:cNvPr>
          <p:cNvSpPr txBox="1"/>
          <p:nvPr/>
        </p:nvSpPr>
        <p:spPr>
          <a:xfrm>
            <a:off x="11279878" y="2173416"/>
            <a:ext cx="559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2020</a:t>
            </a:r>
            <a:endParaRPr lang="en-SG" sz="1200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12AE16B-F0DB-08DB-5FE6-FC97768D8CC0}"/>
              </a:ext>
            </a:extLst>
          </p:cNvPr>
          <p:cNvSpPr/>
          <p:nvPr/>
        </p:nvSpPr>
        <p:spPr>
          <a:xfrm>
            <a:off x="9253675" y="2456283"/>
            <a:ext cx="374628" cy="6420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008663-33C6-8100-6F2F-B133D80A8E25}"/>
              </a:ext>
            </a:extLst>
          </p:cNvPr>
          <p:cNvSpPr txBox="1"/>
          <p:nvPr/>
        </p:nvSpPr>
        <p:spPr>
          <a:xfrm>
            <a:off x="9569513" y="2551438"/>
            <a:ext cx="25830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Best Models Used For Forecast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65A01E-41CD-2843-81BC-BF5F40755D76}"/>
              </a:ext>
            </a:extLst>
          </p:cNvPr>
          <p:cNvCxnSpPr/>
          <p:nvPr/>
        </p:nvCxnSpPr>
        <p:spPr>
          <a:xfrm>
            <a:off x="10418287" y="1629632"/>
            <a:ext cx="581670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6D1B7F-E5D1-27AC-31F8-01FF2A5CC2B2}"/>
              </a:ext>
            </a:extLst>
          </p:cNvPr>
          <p:cNvCxnSpPr/>
          <p:nvPr/>
        </p:nvCxnSpPr>
        <p:spPr>
          <a:xfrm>
            <a:off x="11008274" y="2127999"/>
            <a:ext cx="581670" cy="0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D46A46C-41E9-0E23-558D-781BB8B2A46B}"/>
              </a:ext>
            </a:extLst>
          </p:cNvPr>
          <p:cNvSpPr/>
          <p:nvPr/>
        </p:nvSpPr>
        <p:spPr>
          <a:xfrm>
            <a:off x="6391749" y="1215656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G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B9966AB-4D09-F8B7-280F-2A90042E4271}"/>
              </a:ext>
            </a:extLst>
          </p:cNvPr>
          <p:cNvSpPr/>
          <p:nvPr/>
        </p:nvSpPr>
        <p:spPr>
          <a:xfrm>
            <a:off x="6379939" y="3124638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G" dirty="0"/>
          </a:p>
        </p:txBody>
      </p:sp>
      <p:sp>
        <p:nvSpPr>
          <p:cNvPr id="34" name="Callout: Bent Line with No Border 33">
            <a:extLst>
              <a:ext uri="{FF2B5EF4-FFF2-40B4-BE49-F238E27FC236}">
                <a16:creationId xmlns:a16="http://schemas.microsoft.com/office/drawing/2014/main" id="{A63E0A46-69EA-317F-9665-A1F78814E67E}"/>
              </a:ext>
            </a:extLst>
          </p:cNvPr>
          <p:cNvSpPr/>
          <p:nvPr/>
        </p:nvSpPr>
        <p:spPr>
          <a:xfrm>
            <a:off x="11117655" y="1286752"/>
            <a:ext cx="703953" cy="256260"/>
          </a:xfrm>
          <a:prstGeom prst="callout2">
            <a:avLst>
              <a:gd name="adj1" fmla="val 54079"/>
              <a:gd name="adj2" fmla="val -616"/>
              <a:gd name="adj3" fmla="val 71744"/>
              <a:gd name="adj4" fmla="val -14095"/>
              <a:gd name="adj5" fmla="val 112500"/>
              <a:gd name="adj6" fmla="val -46667"/>
            </a:avLst>
          </a:prstGeom>
          <a:solidFill>
            <a:srgbClr val="156082"/>
          </a:soli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Validation Windows</a:t>
            </a:r>
            <a:endParaRPr lang="en-SG" sz="9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0CD197-4C96-1DC8-D326-28BBD092EE18}"/>
              </a:ext>
            </a:extLst>
          </p:cNvPr>
          <p:cNvCxnSpPr>
            <a:cxnSpLocks/>
          </p:cNvCxnSpPr>
          <p:nvPr/>
        </p:nvCxnSpPr>
        <p:spPr>
          <a:xfrm flipV="1">
            <a:off x="11353800" y="1566261"/>
            <a:ext cx="98834" cy="534578"/>
          </a:xfrm>
          <a:prstGeom prst="line">
            <a:avLst/>
          </a:prstGeom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1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30C10-5B88-532A-C0FE-988950E47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0D8E-AFBD-0A50-9594-D17DAF72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280"/>
            <a:ext cx="10515600" cy="947627"/>
          </a:xfrm>
        </p:spPr>
        <p:txBody>
          <a:bodyPr/>
          <a:lstStyle/>
          <a:p>
            <a:r>
              <a:rPr lang="en-US" dirty="0"/>
              <a:t>Visualization | Page 1: </a:t>
            </a:r>
            <a:r>
              <a:rPr lang="en-US" dirty="0" err="1"/>
              <a:t>PowerBI</a:t>
            </a:r>
            <a:r>
              <a:rPr lang="en-US" dirty="0"/>
              <a:t> or Tableau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4AA574-FB03-2033-F0E4-21AC1228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24" y="1276535"/>
            <a:ext cx="10336376" cy="5537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0A0F44-9778-51BA-F453-2661177434E8}"/>
              </a:ext>
            </a:extLst>
          </p:cNvPr>
          <p:cNvSpPr txBox="1"/>
          <p:nvPr/>
        </p:nvSpPr>
        <p:spPr>
          <a:xfrm>
            <a:off x="254040" y="1037632"/>
            <a:ext cx="2887265" cy="54168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Information to be presented on landing page: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Planning zones with green, amber and red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colours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to indicate sufficient, nearing or stressed capacity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Headline metrics -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Highest Stressed Planning Area (by # of waiting list vs capacity)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Highest Stressed Subzone (by # of waiting list vs capacity)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of zones with capacity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of zones nearing capacity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of zones exceeding capacity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Top 5 “high” stress zones after 5 years (based on population forecast)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Tooltip (hover over a planning district) –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Current Capacity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</a:rPr>
              <a:t># Number of preschools in subzone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 Year preschool eligible population (forecast)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A67E5-7D83-C979-D165-F45BC05C2DFF}"/>
              </a:ext>
            </a:extLst>
          </p:cNvPr>
          <p:cNvSpPr txBox="1"/>
          <p:nvPr/>
        </p:nvSpPr>
        <p:spPr>
          <a:xfrm>
            <a:off x="10093996" y="6239056"/>
            <a:ext cx="2023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Map snippet from </a:t>
            </a:r>
            <a:r>
              <a:rPr lang="en-US" sz="800" dirty="0" err="1"/>
              <a:t>Onemap</a:t>
            </a:r>
            <a:endParaRPr lang="en-SG" sz="800" dirty="0"/>
          </a:p>
        </p:txBody>
      </p:sp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C3DF012F-4FCB-0AEF-9CE5-4D09B92D3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1054" y="4166859"/>
            <a:ext cx="531891" cy="531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42E059-839A-5295-3E40-9F24CF90ADE3}"/>
              </a:ext>
            </a:extLst>
          </p:cNvPr>
          <p:cNvSpPr/>
          <p:nvPr/>
        </p:nvSpPr>
        <p:spPr>
          <a:xfrm>
            <a:off x="3558014" y="1086419"/>
            <a:ext cx="162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Stressed Subzone</a:t>
            </a:r>
            <a:endParaRPr lang="en-SG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FDD512-DB4F-445C-7764-69D36FF425B7}"/>
              </a:ext>
            </a:extLst>
          </p:cNvPr>
          <p:cNvSpPr/>
          <p:nvPr/>
        </p:nvSpPr>
        <p:spPr>
          <a:xfrm>
            <a:off x="3558005" y="1348967"/>
            <a:ext cx="1620566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Stressed Planning Area</a:t>
            </a:r>
            <a:endParaRPr lang="en-SG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CE1F05-EF65-6299-28F5-528DC8258F8C}"/>
              </a:ext>
            </a:extLst>
          </p:cNvPr>
          <p:cNvSpPr/>
          <p:nvPr/>
        </p:nvSpPr>
        <p:spPr>
          <a:xfrm>
            <a:off x="6991546" y="1344047"/>
            <a:ext cx="2791472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 Top 5 forecast “stressed” zones next year</a:t>
            </a:r>
            <a:endParaRPr lang="en-SG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203909-9804-7302-85CD-83ADCC36EF19}"/>
              </a:ext>
            </a:extLst>
          </p:cNvPr>
          <p:cNvSpPr/>
          <p:nvPr/>
        </p:nvSpPr>
        <p:spPr>
          <a:xfrm>
            <a:off x="8526244" y="4683611"/>
            <a:ext cx="2139499" cy="365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Current Capacity: 300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# of pre-schools :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5-year preschool eligible population: 900</a:t>
            </a:r>
            <a:endParaRPr lang="en-SG" sz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93AA19-F902-A364-058A-142C9AA2ED2C}"/>
              </a:ext>
            </a:extLst>
          </p:cNvPr>
          <p:cNvSpPr/>
          <p:nvPr/>
        </p:nvSpPr>
        <p:spPr>
          <a:xfrm>
            <a:off x="5732727" y="1086419"/>
            <a:ext cx="1620566" cy="180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 of subzone in capacity</a:t>
            </a:r>
            <a:endParaRPr lang="en-SG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714C87-09D0-251E-9967-EBFE425D37FB}"/>
              </a:ext>
            </a:extLst>
          </p:cNvPr>
          <p:cNvSpPr/>
          <p:nvPr/>
        </p:nvSpPr>
        <p:spPr>
          <a:xfrm>
            <a:off x="7537763" y="1086419"/>
            <a:ext cx="1620566" cy="180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 nearing capacity</a:t>
            </a:r>
            <a:endParaRPr lang="en-SG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E9E8B0-CB7C-FE94-3936-9F79D36BFA01}"/>
              </a:ext>
            </a:extLst>
          </p:cNvPr>
          <p:cNvSpPr/>
          <p:nvPr/>
        </p:nvSpPr>
        <p:spPr>
          <a:xfrm>
            <a:off x="9342799" y="1086419"/>
            <a:ext cx="1620566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 exceeding capacity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123097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B28EF-286E-0FED-30BF-9C33454D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B536-2788-A1BC-7F71-057D8657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280"/>
            <a:ext cx="10515600" cy="947627"/>
          </a:xfrm>
        </p:spPr>
        <p:txBody>
          <a:bodyPr/>
          <a:lstStyle/>
          <a:p>
            <a:r>
              <a:rPr lang="en-US" dirty="0"/>
              <a:t>Visualization | Page 2: Future View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7AF09-23F9-0F6D-D64B-1ED81759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24" y="1276534"/>
            <a:ext cx="10336376" cy="5537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2CDD4B-15E9-4DC1-C7CC-8631BC5F9C05}"/>
              </a:ext>
            </a:extLst>
          </p:cNvPr>
          <p:cNvSpPr txBox="1"/>
          <p:nvPr/>
        </p:nvSpPr>
        <p:spPr>
          <a:xfrm>
            <a:off x="257830" y="1045676"/>
            <a:ext cx="2887265" cy="54784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Information to be presented on this page: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Planning zones with green, amber and red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colours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to indicate sufficient, nearing or stressed capacity AFTER 5 years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Headline - 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</a:rPr>
              <a:t># of zones with capacity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</a:rPr>
              <a:t># of zones nearing capacity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</a:rPr>
              <a:t># of zones exceeding capacity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Expected capacity vs. population for each planning year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Tooltip (hover over a planning district) –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Number of pre-schools (current and planned) in subzone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Number of preschool students (current and 5 years later) in subzone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F10C5B-B637-29F3-EFC8-E0EF6B6C909B}"/>
              </a:ext>
            </a:extLst>
          </p:cNvPr>
          <p:cNvSpPr/>
          <p:nvPr/>
        </p:nvSpPr>
        <p:spPr>
          <a:xfrm>
            <a:off x="6282290" y="1791501"/>
            <a:ext cx="1135761" cy="3869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Caution Subzone : Nearing Capacity in 5 years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4DB45-9EBD-52AE-DC22-65F15AF95827}"/>
              </a:ext>
            </a:extLst>
          </p:cNvPr>
          <p:cNvSpPr/>
          <p:nvPr/>
        </p:nvSpPr>
        <p:spPr>
          <a:xfrm>
            <a:off x="5909711" y="2833482"/>
            <a:ext cx="1135761" cy="3869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Good Subzone : Sufficient Capacity in 5 years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960FD9-4D0A-C51E-C9A1-290932EC8AD7}"/>
              </a:ext>
            </a:extLst>
          </p:cNvPr>
          <p:cNvSpPr/>
          <p:nvPr/>
        </p:nvSpPr>
        <p:spPr>
          <a:xfrm>
            <a:off x="4343039" y="2665842"/>
            <a:ext cx="1135761" cy="386914"/>
          </a:xfrm>
          <a:prstGeom prst="rect">
            <a:avLst/>
          </a:prstGeom>
          <a:solidFill>
            <a:srgbClr val="AA21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Insufficient Capacity: 2025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C71FBC-3BD1-8C16-CD62-256701267B2E}"/>
              </a:ext>
            </a:extLst>
          </p:cNvPr>
          <p:cNvSpPr/>
          <p:nvPr/>
        </p:nvSpPr>
        <p:spPr>
          <a:xfrm>
            <a:off x="4049038" y="3318838"/>
            <a:ext cx="1135761" cy="3869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Insufficient Capacity: 2024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790DA5-4F58-17E0-8699-BDFE1D14D4C9}"/>
              </a:ext>
            </a:extLst>
          </p:cNvPr>
          <p:cNvSpPr/>
          <p:nvPr/>
        </p:nvSpPr>
        <p:spPr>
          <a:xfrm>
            <a:off x="6469150" y="4681728"/>
            <a:ext cx="1135761" cy="3067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Insufficient Capacity: 2021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1CD16-69CD-C0DC-4B74-00E289932D01}"/>
              </a:ext>
            </a:extLst>
          </p:cNvPr>
          <p:cNvSpPr/>
          <p:nvPr/>
        </p:nvSpPr>
        <p:spPr>
          <a:xfrm>
            <a:off x="7848419" y="2641096"/>
            <a:ext cx="1135761" cy="3067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Insufficient Capacity: 2021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16D878-D6EA-AA9F-7E42-947096478380}"/>
              </a:ext>
            </a:extLst>
          </p:cNvPr>
          <p:cNvSpPr/>
          <p:nvPr/>
        </p:nvSpPr>
        <p:spPr>
          <a:xfrm>
            <a:off x="8432912" y="3900350"/>
            <a:ext cx="1135761" cy="3869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Insufficient Capacity: 2024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4AAEB7-F44A-3DA4-BAE5-D69B9B3DE619}"/>
              </a:ext>
            </a:extLst>
          </p:cNvPr>
          <p:cNvSpPr/>
          <p:nvPr/>
        </p:nvSpPr>
        <p:spPr>
          <a:xfrm>
            <a:off x="4639057" y="3971834"/>
            <a:ext cx="1135761" cy="3869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Caution Subzone : Nearing Capacity in 5 years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21B074-CF9A-8004-3BE7-287FB6CDC35F}"/>
              </a:ext>
            </a:extLst>
          </p:cNvPr>
          <p:cNvSpPr/>
          <p:nvPr/>
        </p:nvSpPr>
        <p:spPr>
          <a:xfrm>
            <a:off x="4929353" y="2063499"/>
            <a:ext cx="1135761" cy="3869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Good Subzone : Sufficient Capacity in 5 years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6A4588-DC7B-625E-1EE2-780CFF058779}"/>
              </a:ext>
            </a:extLst>
          </p:cNvPr>
          <p:cNvSpPr/>
          <p:nvPr/>
        </p:nvSpPr>
        <p:spPr>
          <a:xfrm>
            <a:off x="6092632" y="3921181"/>
            <a:ext cx="1135761" cy="3869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Good Subzone : Sufficient Capacity in 5 years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9F5CB8-1315-05DD-629B-6F2CD77E9541}"/>
              </a:ext>
            </a:extLst>
          </p:cNvPr>
          <p:cNvSpPr/>
          <p:nvPr/>
        </p:nvSpPr>
        <p:spPr>
          <a:xfrm>
            <a:off x="7213092" y="3112944"/>
            <a:ext cx="1135761" cy="3869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Good Subzone : Sufficient Capacity in 5 years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9635E7-6560-6A13-1B1B-01F1A5C809BE}"/>
              </a:ext>
            </a:extLst>
          </p:cNvPr>
          <p:cNvSpPr/>
          <p:nvPr/>
        </p:nvSpPr>
        <p:spPr>
          <a:xfrm>
            <a:off x="8516473" y="3128339"/>
            <a:ext cx="1135761" cy="38691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Caution Subzone : Nearing Capacity in 5 years</a:t>
            </a:r>
            <a:endParaRPr lang="en-SG" sz="9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76F374-5938-B3EA-3DF7-2406DE61760A}"/>
              </a:ext>
            </a:extLst>
          </p:cNvPr>
          <p:cNvSpPr txBox="1"/>
          <p:nvPr/>
        </p:nvSpPr>
        <p:spPr>
          <a:xfrm>
            <a:off x="10003462" y="6259245"/>
            <a:ext cx="20231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Map snippet from </a:t>
            </a:r>
            <a:r>
              <a:rPr lang="en-US" sz="800" dirty="0" err="1"/>
              <a:t>Onemap</a:t>
            </a:r>
            <a:endParaRPr lang="en-SG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81DC51-7F26-5011-0AC5-58A9E6702B8E}"/>
              </a:ext>
            </a:extLst>
          </p:cNvPr>
          <p:cNvSpPr/>
          <p:nvPr/>
        </p:nvSpPr>
        <p:spPr>
          <a:xfrm>
            <a:off x="5732727" y="1086419"/>
            <a:ext cx="1620566" cy="180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 of subzone in capacity</a:t>
            </a:r>
            <a:endParaRPr lang="en-SG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D64B3B-6131-B656-0BE2-FD6F32E6F36E}"/>
              </a:ext>
            </a:extLst>
          </p:cNvPr>
          <p:cNvSpPr/>
          <p:nvPr/>
        </p:nvSpPr>
        <p:spPr>
          <a:xfrm>
            <a:off x="7537763" y="1086419"/>
            <a:ext cx="1620566" cy="180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 nearing capacity</a:t>
            </a:r>
            <a:endParaRPr lang="en-SG" sz="1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59E10-7DF5-35E0-1CA7-1E52EAA8DDBC}"/>
              </a:ext>
            </a:extLst>
          </p:cNvPr>
          <p:cNvSpPr/>
          <p:nvPr/>
        </p:nvSpPr>
        <p:spPr>
          <a:xfrm>
            <a:off x="9342799" y="1086419"/>
            <a:ext cx="1620566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# exceeding capacity</a:t>
            </a:r>
            <a:endParaRPr lang="en-SG" sz="10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971B6D12-B98A-D725-753B-46DA29272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053371"/>
              </p:ext>
            </p:extLst>
          </p:nvPr>
        </p:nvGraphicFramePr>
        <p:xfrm>
          <a:off x="3579140" y="1003224"/>
          <a:ext cx="1620566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26">
                  <a:extLst>
                    <a:ext uri="{9D8B030D-6E8A-4147-A177-3AD203B41FA5}">
                      <a16:colId xmlns:a16="http://schemas.microsoft.com/office/drawing/2014/main" val="2719196007"/>
                    </a:ext>
                  </a:extLst>
                </a:gridCol>
                <a:gridCol w="624689">
                  <a:extLst>
                    <a:ext uri="{9D8B030D-6E8A-4147-A177-3AD203B41FA5}">
                      <a16:colId xmlns:a16="http://schemas.microsoft.com/office/drawing/2014/main" val="4104354446"/>
                    </a:ext>
                  </a:extLst>
                </a:gridCol>
                <a:gridCol w="600551">
                  <a:extLst>
                    <a:ext uri="{9D8B030D-6E8A-4147-A177-3AD203B41FA5}">
                      <a16:colId xmlns:a16="http://schemas.microsoft.com/office/drawing/2014/main" val="3976669304"/>
                    </a:ext>
                  </a:extLst>
                </a:gridCol>
              </a:tblGrid>
              <a:tr h="219125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SG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Pre-school population</a:t>
                      </a:r>
                      <a:endParaRPr lang="en-SG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Expected Capacity</a:t>
                      </a:r>
                      <a:endParaRPr lang="en-SG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53035"/>
                  </a:ext>
                </a:extLst>
              </a:tr>
              <a:tr h="154832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en-SG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5,000</a:t>
                      </a:r>
                      <a:endParaRPr lang="en-SG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7,500</a:t>
                      </a:r>
                      <a:endParaRPr lang="en-SG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288748"/>
                  </a:ext>
                </a:extLst>
              </a:tr>
              <a:tr h="154832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SG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SG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SG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90806"/>
                  </a:ext>
                </a:extLst>
              </a:tr>
              <a:tr h="154832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SG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SG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SG" sz="7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258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3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39370-20BE-C8DA-D5AC-A26D62F08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F1B2-1B17-D6DF-66CA-CCD21C24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using AWS </a:t>
            </a:r>
            <a:r>
              <a:rPr lang="en-US" dirty="0" err="1"/>
              <a:t>Sagemaker</a:t>
            </a:r>
            <a:r>
              <a:rPr lang="en-US" dirty="0"/>
              <a:t> and Lambda</a:t>
            </a:r>
            <a:endParaRPr lang="en-SG" dirty="0"/>
          </a:p>
        </p:txBody>
      </p:sp>
      <p:pic>
        <p:nvPicPr>
          <p:cNvPr id="1026" name="Picture 2" descr="AWS S3: Best Practices checklist/audit | by Chris St. John | Medium">
            <a:extLst>
              <a:ext uri="{FF2B5EF4-FFF2-40B4-BE49-F238E27FC236}">
                <a16:creationId xmlns:a16="http://schemas.microsoft.com/office/drawing/2014/main" id="{3A7E1BB6-E12B-C42B-31BF-5FAB238E8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534" y="4487588"/>
            <a:ext cx="768086" cy="76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3A7708BD-A7D9-60BB-6AAD-DB2560E80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938" y="5020210"/>
            <a:ext cx="786676" cy="786676"/>
          </a:xfrm>
          <a:prstGeom prst="rect">
            <a:avLst/>
          </a:prstGeom>
        </p:spPr>
      </p:pic>
      <p:pic>
        <p:nvPicPr>
          <p:cNvPr id="6" name="Graphic 5" descr="Illustrator with solid fill">
            <a:extLst>
              <a:ext uri="{FF2B5EF4-FFF2-40B4-BE49-F238E27FC236}">
                <a16:creationId xmlns:a16="http://schemas.microsoft.com/office/drawing/2014/main" id="{1092F5A5-BC77-5859-1404-0B44F05AE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78243" y="2039194"/>
            <a:ext cx="1002389" cy="10023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E1A507-5AE1-BD27-3DBD-88E16C02D362}"/>
              </a:ext>
            </a:extLst>
          </p:cNvPr>
          <p:cNvSpPr txBox="1"/>
          <p:nvPr/>
        </p:nvSpPr>
        <p:spPr>
          <a:xfrm>
            <a:off x="8715078" y="2945330"/>
            <a:ext cx="172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 Dashboard</a:t>
            </a:r>
            <a:endParaRPr lang="en-SG" dirty="0"/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DAAC2050-F300-935B-62B0-2571E5E946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452106" y="4712459"/>
            <a:ext cx="62397" cy="62397"/>
          </a:xfrm>
          <a:prstGeom prst="rect">
            <a:avLst/>
          </a:prstGeom>
        </p:spPr>
      </p:pic>
      <p:pic>
        <p:nvPicPr>
          <p:cNvPr id="1028" name="Picture 4" descr="AWS Lambda - Wikipedia">
            <a:extLst>
              <a:ext uri="{FF2B5EF4-FFF2-40B4-BE49-F238E27FC236}">
                <a16:creationId xmlns:a16="http://schemas.microsoft.com/office/drawing/2014/main" id="{27C5DFB7-E7C3-62C3-B46F-765FA45D3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260" y="4635392"/>
            <a:ext cx="472478" cy="4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7EDDF526-E0C9-4598-E05E-CFBF86A6F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938" y="4084955"/>
            <a:ext cx="786676" cy="78667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ECB04EAA-7DE4-00F3-EDDD-AE15ECF48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600" y="4552583"/>
            <a:ext cx="786676" cy="7866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F662C2-AC06-22EE-3233-A23C38CC29E4}"/>
              </a:ext>
            </a:extLst>
          </p:cNvPr>
          <p:cNvSpPr txBox="1"/>
          <p:nvPr/>
        </p:nvSpPr>
        <p:spPr>
          <a:xfrm>
            <a:off x="812600" y="3576497"/>
            <a:ext cx="172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from different Sources</a:t>
            </a:r>
            <a:endParaRPr lang="en-SG" sz="1400" dirty="0"/>
          </a:p>
        </p:txBody>
      </p:sp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2360A175-2EF8-88B9-CB15-64860B2601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07187" y="1539061"/>
            <a:ext cx="778948" cy="778948"/>
          </a:xfrm>
          <a:prstGeom prst="rect">
            <a:avLst/>
          </a:prstGeom>
        </p:spPr>
      </p:pic>
      <p:pic>
        <p:nvPicPr>
          <p:cNvPr id="16" name="Graphic 15" descr="Workflow with solid fill">
            <a:extLst>
              <a:ext uri="{FF2B5EF4-FFF2-40B4-BE49-F238E27FC236}">
                <a16:creationId xmlns:a16="http://schemas.microsoft.com/office/drawing/2014/main" id="{262A7194-8CBC-A330-308F-5D2DFB6585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6260" y="3528774"/>
            <a:ext cx="472478" cy="47247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D8F500-3E26-719F-126D-5EE4BBAD0317}"/>
              </a:ext>
            </a:extLst>
          </p:cNvPr>
          <p:cNvCxnSpPr>
            <a:endCxn id="1026" idx="1"/>
          </p:cNvCxnSpPr>
          <p:nvPr/>
        </p:nvCxnSpPr>
        <p:spPr>
          <a:xfrm>
            <a:off x="1865011" y="4871631"/>
            <a:ext cx="1331523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A48B16-5B0A-FCDF-F877-ED3138780A8A}"/>
              </a:ext>
            </a:extLst>
          </p:cNvPr>
          <p:cNvSpPr txBox="1"/>
          <p:nvPr/>
        </p:nvSpPr>
        <p:spPr>
          <a:xfrm>
            <a:off x="2716218" y="5219311"/>
            <a:ext cx="1728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Source all data to S3 bucket</a:t>
            </a:r>
            <a:endParaRPr lang="en-SG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982D6A-84FE-5454-40A7-CEA043C36AAC}"/>
              </a:ext>
            </a:extLst>
          </p:cNvPr>
          <p:cNvSpPr txBox="1"/>
          <p:nvPr/>
        </p:nvSpPr>
        <p:spPr>
          <a:xfrm>
            <a:off x="4781545" y="5094469"/>
            <a:ext cx="1728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 is triggered for preprocessing </a:t>
            </a:r>
            <a:endParaRPr lang="en-SG" sz="1400" dirty="0"/>
          </a:p>
        </p:txBody>
      </p:sp>
      <p:pic>
        <p:nvPicPr>
          <p:cNvPr id="22" name="Graphic 21" descr="Warning outline">
            <a:extLst>
              <a:ext uri="{FF2B5EF4-FFF2-40B4-BE49-F238E27FC236}">
                <a16:creationId xmlns:a16="http://schemas.microsoft.com/office/drawing/2014/main" id="{73ABE3C3-F98C-1C73-EFF5-DBC874A16E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05077" y="4495999"/>
            <a:ext cx="372701" cy="37270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D0287F-40F7-28F7-F644-5A0662457D78}"/>
              </a:ext>
            </a:extLst>
          </p:cNvPr>
          <p:cNvCxnSpPr>
            <a:cxnSpLocks/>
            <a:stCxn id="1026" idx="3"/>
            <a:endCxn id="1028" idx="1"/>
          </p:cNvCxnSpPr>
          <p:nvPr/>
        </p:nvCxnSpPr>
        <p:spPr>
          <a:xfrm>
            <a:off x="3964620" y="4871631"/>
            <a:ext cx="144164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59EA06-88E5-CC59-2CBA-A143A23C512C}"/>
              </a:ext>
            </a:extLst>
          </p:cNvPr>
          <p:cNvSpPr txBox="1"/>
          <p:nvPr/>
        </p:nvSpPr>
        <p:spPr>
          <a:xfrm>
            <a:off x="3746850" y="4838199"/>
            <a:ext cx="1728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Upload triggers event</a:t>
            </a:r>
            <a:endParaRPr lang="en-SG" sz="800" dirty="0"/>
          </a:p>
        </p:txBody>
      </p:sp>
      <p:pic>
        <p:nvPicPr>
          <p:cNvPr id="1030" name="Picture 6" descr="AWS Sagemaker - נוגמי">
            <a:extLst>
              <a:ext uri="{FF2B5EF4-FFF2-40B4-BE49-F238E27FC236}">
                <a16:creationId xmlns:a16="http://schemas.microsoft.com/office/drawing/2014/main" id="{F1881032-2938-1298-6273-B907885E63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9" t="22096" r="32629" b="40445"/>
          <a:stretch>
            <a:fillRect/>
          </a:stretch>
        </p:blipFill>
        <p:spPr bwMode="auto">
          <a:xfrm>
            <a:off x="5334681" y="2421267"/>
            <a:ext cx="615636" cy="64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C7C27E-EDCE-6B63-6DF9-F6093711507C}"/>
              </a:ext>
            </a:extLst>
          </p:cNvPr>
          <p:cNvCxnSpPr>
            <a:cxnSpLocks/>
            <a:stCxn id="1028" idx="0"/>
            <a:endCxn id="16" idx="2"/>
          </p:cNvCxnSpPr>
          <p:nvPr/>
        </p:nvCxnSpPr>
        <p:spPr>
          <a:xfrm flipV="1">
            <a:off x="5642499" y="4001252"/>
            <a:ext cx="0" cy="63414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E7CA70A-7C5B-EDFC-2336-8662BB068FDB}"/>
              </a:ext>
            </a:extLst>
          </p:cNvPr>
          <p:cNvCxnSpPr>
            <a:cxnSpLocks/>
            <a:endCxn id="1028" idx="3"/>
          </p:cNvCxnSpPr>
          <p:nvPr/>
        </p:nvCxnSpPr>
        <p:spPr>
          <a:xfrm rot="10800000" flipV="1">
            <a:off x="5878738" y="1928535"/>
            <a:ext cx="3328612" cy="2943096"/>
          </a:xfrm>
          <a:prstGeom prst="bentConnector3">
            <a:avLst>
              <a:gd name="adj1" fmla="val -46012"/>
            </a:avLst>
          </a:prstGeom>
          <a:ln w="9525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8B9C88-F114-77A7-AFFA-6BBED76D0D1F}"/>
              </a:ext>
            </a:extLst>
          </p:cNvPr>
          <p:cNvCxnSpPr>
            <a:cxnSpLocks/>
            <a:stCxn id="16" idx="0"/>
            <a:endCxn id="1030" idx="2"/>
          </p:cNvCxnSpPr>
          <p:nvPr/>
        </p:nvCxnSpPr>
        <p:spPr>
          <a:xfrm flipV="1">
            <a:off x="5642499" y="3068808"/>
            <a:ext cx="0" cy="459966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D863904-CFCF-BA1E-E0D0-D9DB801EA199}"/>
              </a:ext>
            </a:extLst>
          </p:cNvPr>
          <p:cNvSpPr txBox="1"/>
          <p:nvPr/>
        </p:nvSpPr>
        <p:spPr>
          <a:xfrm>
            <a:off x="4507491" y="1867875"/>
            <a:ext cx="2270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Model deployed to AWS SageMaker AI</a:t>
            </a:r>
            <a:endParaRPr lang="en-SG" sz="1600" dirty="0"/>
          </a:p>
        </p:txBody>
      </p:sp>
      <p:pic>
        <p:nvPicPr>
          <p:cNvPr id="45" name="Graphic 44" descr="Document outline">
            <a:extLst>
              <a:ext uri="{FF2B5EF4-FFF2-40B4-BE49-F238E27FC236}">
                <a16:creationId xmlns:a16="http://schemas.microsoft.com/office/drawing/2014/main" id="{EBCA7A3A-D84B-F8A3-AA1D-8B93C38BDB9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01857" y="2312455"/>
            <a:ext cx="732421" cy="732421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D7EA97-AEE7-48AC-846A-1671AAFF9619}"/>
              </a:ext>
            </a:extLst>
          </p:cNvPr>
          <p:cNvCxnSpPr>
            <a:cxnSpLocks/>
          </p:cNvCxnSpPr>
          <p:nvPr/>
        </p:nvCxnSpPr>
        <p:spPr>
          <a:xfrm flipH="1">
            <a:off x="3489013" y="2639974"/>
            <a:ext cx="1800403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9F95613-802C-61CC-D07D-BC9D9E1F730F}"/>
              </a:ext>
            </a:extLst>
          </p:cNvPr>
          <p:cNvCxnSpPr>
            <a:cxnSpLocks/>
          </p:cNvCxnSpPr>
          <p:nvPr/>
        </p:nvCxnSpPr>
        <p:spPr>
          <a:xfrm>
            <a:off x="3543331" y="2821374"/>
            <a:ext cx="1719295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41500B6-5BC4-E3C6-AA46-33264AEE8A19}"/>
              </a:ext>
            </a:extLst>
          </p:cNvPr>
          <p:cNvSpPr txBox="1"/>
          <p:nvPr/>
        </p:nvSpPr>
        <p:spPr>
          <a:xfrm>
            <a:off x="1992614" y="2053755"/>
            <a:ext cx="2270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Model Artifact</a:t>
            </a:r>
            <a:endParaRPr lang="en-SG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0CF7D5-E998-208A-E980-04490CDEC295}"/>
              </a:ext>
            </a:extLst>
          </p:cNvPr>
          <p:cNvSpPr txBox="1"/>
          <p:nvPr/>
        </p:nvSpPr>
        <p:spPr>
          <a:xfrm>
            <a:off x="5739563" y="3609142"/>
            <a:ext cx="17287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Model-Input Data </a:t>
            </a:r>
            <a:r>
              <a:rPr lang="en-US" sz="800" dirty="0"/>
              <a:t>(Preprocessing on Lambda or </a:t>
            </a:r>
            <a:r>
              <a:rPr lang="en-US" sz="800" dirty="0" err="1"/>
              <a:t>Sagemaker</a:t>
            </a:r>
            <a:r>
              <a:rPr lang="en-US" sz="800" dirty="0"/>
              <a:t> depending on load)</a:t>
            </a:r>
            <a:endParaRPr lang="en-SG" sz="8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08BE84E-66C9-DDC4-2B60-0CEB759EA718}"/>
              </a:ext>
            </a:extLst>
          </p:cNvPr>
          <p:cNvCxnSpPr>
            <a:cxnSpLocks/>
            <a:stCxn id="16" idx="1"/>
            <a:endCxn id="1026" idx="0"/>
          </p:cNvCxnSpPr>
          <p:nvPr/>
        </p:nvCxnSpPr>
        <p:spPr>
          <a:xfrm rot="10800000" flipV="1">
            <a:off x="3580578" y="3765012"/>
            <a:ext cx="1825683" cy="722575"/>
          </a:xfrm>
          <a:prstGeom prst="bentConnector2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74D9C9B-BF56-A101-4936-D8EE129006C7}"/>
              </a:ext>
            </a:extLst>
          </p:cNvPr>
          <p:cNvSpPr txBox="1"/>
          <p:nvPr/>
        </p:nvSpPr>
        <p:spPr>
          <a:xfrm>
            <a:off x="3524855" y="2444366"/>
            <a:ext cx="1728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Training*</a:t>
            </a:r>
            <a:endParaRPr lang="en-SG" sz="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53769D-865C-A0E8-2603-31D37A949655}"/>
              </a:ext>
            </a:extLst>
          </p:cNvPr>
          <p:cNvSpPr txBox="1"/>
          <p:nvPr/>
        </p:nvSpPr>
        <p:spPr>
          <a:xfrm>
            <a:off x="3533908" y="2843381"/>
            <a:ext cx="1728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Inference</a:t>
            </a:r>
            <a:endParaRPr lang="en-SG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C7BB6D-E61D-7E6C-E446-C43DDCFB1923}"/>
              </a:ext>
            </a:extLst>
          </p:cNvPr>
          <p:cNvSpPr txBox="1"/>
          <p:nvPr/>
        </p:nvSpPr>
        <p:spPr>
          <a:xfrm>
            <a:off x="206023" y="6292209"/>
            <a:ext cx="104902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*Model Training can be manually or automatically triggered if input data-distribution changes beyond a certain threshold  </a:t>
            </a:r>
            <a:endParaRPr lang="en-SG" sz="800" dirty="0"/>
          </a:p>
        </p:txBody>
      </p:sp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AE765210-BD3E-54BF-951D-31EED1A5FB2E}"/>
              </a:ext>
            </a:extLst>
          </p:cNvPr>
          <p:cNvCxnSpPr>
            <a:cxnSpLocks/>
            <a:stCxn id="19" idx="2"/>
            <a:endCxn id="7" idx="2"/>
          </p:cNvCxnSpPr>
          <p:nvPr/>
        </p:nvCxnSpPr>
        <p:spPr>
          <a:xfrm rot="5400000" flipH="1" flipV="1">
            <a:off x="5366072" y="1529167"/>
            <a:ext cx="2427869" cy="5998860"/>
          </a:xfrm>
          <a:prstGeom prst="bentConnector3">
            <a:avLst>
              <a:gd name="adj1" fmla="val -9416"/>
            </a:avLst>
          </a:prstGeom>
          <a:ln w="9525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FB85FE97-EDD8-1487-5B80-27BA81437EDB}"/>
              </a:ext>
            </a:extLst>
          </p:cNvPr>
          <p:cNvSpPr txBox="1"/>
          <p:nvPr/>
        </p:nvSpPr>
        <p:spPr>
          <a:xfrm>
            <a:off x="9982607" y="3666179"/>
            <a:ext cx="15670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User-triggered run</a:t>
            </a:r>
            <a:endParaRPr lang="en-SG" sz="800" dirty="0"/>
          </a:p>
        </p:txBody>
      </p:sp>
      <p:cxnSp>
        <p:nvCxnSpPr>
          <p:cNvPr id="1033" name="Connector: Elbow 1032">
            <a:extLst>
              <a:ext uri="{FF2B5EF4-FFF2-40B4-BE49-F238E27FC236}">
                <a16:creationId xmlns:a16="http://schemas.microsoft.com/office/drawing/2014/main" id="{50466F07-1719-23A9-8EB6-D265FDC04968}"/>
              </a:ext>
            </a:extLst>
          </p:cNvPr>
          <p:cNvCxnSpPr>
            <a:cxnSpLocks/>
            <a:stCxn id="1047" idx="3"/>
            <a:endCxn id="6" idx="1"/>
          </p:cNvCxnSpPr>
          <p:nvPr/>
        </p:nvCxnSpPr>
        <p:spPr>
          <a:xfrm flipV="1">
            <a:off x="7922121" y="2540389"/>
            <a:ext cx="1156122" cy="202561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Connector: Elbow 1035">
            <a:extLst>
              <a:ext uri="{FF2B5EF4-FFF2-40B4-BE49-F238E27FC236}">
                <a16:creationId xmlns:a16="http://schemas.microsoft.com/office/drawing/2014/main" id="{5752FA84-523A-9B41-C4B2-F74628B518F6}"/>
              </a:ext>
            </a:extLst>
          </p:cNvPr>
          <p:cNvCxnSpPr>
            <a:cxnSpLocks/>
            <a:stCxn id="1030" idx="2"/>
            <a:endCxn id="1026" idx="0"/>
          </p:cNvCxnSpPr>
          <p:nvPr/>
        </p:nvCxnSpPr>
        <p:spPr>
          <a:xfrm rot="5400000">
            <a:off x="3902148" y="2747237"/>
            <a:ext cx="1418780" cy="2061922"/>
          </a:xfrm>
          <a:prstGeom prst="bentConnector3">
            <a:avLst>
              <a:gd name="adj1" fmla="val 20647"/>
            </a:avLst>
          </a:prstGeom>
          <a:ln w="9525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7" name="Picture 4" descr="AWS Lambda - Wikipedia">
            <a:extLst>
              <a:ext uri="{FF2B5EF4-FFF2-40B4-BE49-F238E27FC236}">
                <a16:creationId xmlns:a16="http://schemas.microsoft.com/office/drawing/2014/main" id="{1C37D557-4049-5381-3967-168C62803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643" y="2506711"/>
            <a:ext cx="472478" cy="47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7E460316-595B-B4A8-E0A9-FC51808903C5}"/>
              </a:ext>
            </a:extLst>
          </p:cNvPr>
          <p:cNvCxnSpPr>
            <a:cxnSpLocks/>
            <a:stCxn id="1030" idx="3"/>
            <a:endCxn id="1047" idx="1"/>
          </p:cNvCxnSpPr>
          <p:nvPr/>
        </p:nvCxnSpPr>
        <p:spPr>
          <a:xfrm flipV="1">
            <a:off x="5950317" y="2742950"/>
            <a:ext cx="1499326" cy="208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A4942B07-AADD-EFFC-BCDB-DC8CC8AE1B03}"/>
              </a:ext>
            </a:extLst>
          </p:cNvPr>
          <p:cNvSpPr txBox="1"/>
          <p:nvPr/>
        </p:nvSpPr>
        <p:spPr>
          <a:xfrm>
            <a:off x="6818513" y="2917634"/>
            <a:ext cx="1728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Lambda: New run triggers upload to BI tool</a:t>
            </a:r>
            <a:endParaRPr lang="en-SG" sz="1400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BC480E70-6454-5832-5BEE-8A0ABC9F7070}"/>
              </a:ext>
            </a:extLst>
          </p:cNvPr>
          <p:cNvSpPr txBox="1"/>
          <p:nvPr/>
        </p:nvSpPr>
        <p:spPr>
          <a:xfrm>
            <a:off x="3591263" y="3360432"/>
            <a:ext cx="1825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(Run-metrics and forecast also stored in S3)</a:t>
            </a:r>
            <a:endParaRPr lang="en-SG" sz="1100" dirty="0"/>
          </a:p>
        </p:txBody>
      </p:sp>
      <p:pic>
        <p:nvPicPr>
          <p:cNvPr id="1060" name="Graphic 1059" descr="Warning outline">
            <a:extLst>
              <a:ext uri="{FF2B5EF4-FFF2-40B4-BE49-F238E27FC236}">
                <a16:creationId xmlns:a16="http://schemas.microsoft.com/office/drawing/2014/main" id="{790992A2-5B6B-CF34-3D89-6B2D827A53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43084" y="2368143"/>
            <a:ext cx="372701" cy="372701"/>
          </a:xfrm>
          <a:prstGeom prst="rect">
            <a:avLst/>
          </a:prstGeom>
        </p:spPr>
      </p:pic>
      <p:sp>
        <p:nvSpPr>
          <p:cNvPr id="1061" name="TextBox 1060">
            <a:extLst>
              <a:ext uri="{FF2B5EF4-FFF2-40B4-BE49-F238E27FC236}">
                <a16:creationId xmlns:a16="http://schemas.microsoft.com/office/drawing/2014/main" id="{7E8319B1-69AB-98AA-5FD4-82B6E5100077}"/>
              </a:ext>
            </a:extLst>
          </p:cNvPr>
          <p:cNvSpPr txBox="1"/>
          <p:nvPr/>
        </p:nvSpPr>
        <p:spPr>
          <a:xfrm>
            <a:off x="8629259" y="5264718"/>
            <a:ext cx="190035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Non-model data required by BI tool</a:t>
            </a:r>
            <a:endParaRPr lang="en-SG" sz="800" dirty="0"/>
          </a:p>
        </p:txBody>
      </p:sp>
    </p:spTree>
    <p:extLst>
      <p:ext uri="{BB962C8B-B14F-4D97-AF65-F5344CB8AC3E}">
        <p14:creationId xmlns:p14="http://schemas.microsoft.com/office/powerpoint/2010/main" val="255863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8318A-5D29-E387-1523-F473655D4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5850-56B5-6CEA-4D11-6D3524CA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Future Improvements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B5D1-FC96-0538-1D71-B98951C80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Implement the “completeness” for pre-school center data by bringing in planning zones for each center</a:t>
            </a:r>
          </a:p>
          <a:p>
            <a:r>
              <a:rPr lang="en-US" sz="2000" dirty="0"/>
              <a:t>Implement process logging and model logging to ensure consistent distribution of model inputs and results</a:t>
            </a:r>
          </a:p>
          <a:p>
            <a:r>
              <a:rPr lang="en-US" sz="2000" dirty="0"/>
              <a:t>Preschool population will be dependent on multiple factors requiring additional sources of data such as:</a:t>
            </a:r>
          </a:p>
          <a:p>
            <a:pPr lvl="1"/>
            <a:r>
              <a:rPr lang="en-US" sz="1600" dirty="0"/>
              <a:t>Redevelopment of area</a:t>
            </a:r>
          </a:p>
          <a:p>
            <a:pPr lvl="1"/>
            <a:r>
              <a:rPr lang="en-US" sz="1600" dirty="0"/>
              <a:t>Existing number of pre-schools and perceived quality</a:t>
            </a:r>
          </a:p>
          <a:p>
            <a:pPr lvl="1"/>
            <a:r>
              <a:rPr lang="en-US" sz="1600" dirty="0"/>
              <a:t>Fluctuating fertility rates, which itself will be a function of income, standard of living, closeness to family etc.</a:t>
            </a:r>
          </a:p>
          <a:p>
            <a:r>
              <a:rPr lang="en-US" sz="2000" dirty="0"/>
              <a:t>Explore and survey Preschool centers to get more data around factors influencing stressed subzones and what has gone right with high-capacity zones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54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ca48ea3-8c75-4d36-b64f-70604b11fd22}" enabled="1" method="Standard" siteId="{3ac94b33-9135-4821-9502-eafda6592a3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968</Words>
  <Application>Microsoft Office PowerPoint</Application>
  <PresentationFormat>Widescreen</PresentationFormat>
  <Paragraphs>136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Forecast 5-year preschool requirements</vt:lpstr>
      <vt:lpstr>Some assumptions for the analysis</vt:lpstr>
      <vt:lpstr>Data Pre-processing Steps</vt:lpstr>
      <vt:lpstr>Time-Series model with # BTO houses and estimated preschool population as drivers</vt:lpstr>
      <vt:lpstr>Visualization | Page 1: PowerBI or Tableau</vt:lpstr>
      <vt:lpstr>Visualization | Page 2: Future View</vt:lpstr>
      <vt:lpstr>Deployment using AWS Sagemaker and Lambda</vt:lpstr>
      <vt:lpstr>Next Steps and Future Improvements</vt:lpstr>
    </vt:vector>
  </TitlesOfParts>
  <Company>JNJ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Chaturvedi, Utkarsh [JACSG]</dc:creator>
  <cp:lastModifiedBy>Chaturvedi, Utkarsh [JACSG]</cp:lastModifiedBy>
  <cp:revision>3</cp:revision>
  <dcterms:created xsi:type="dcterms:W3CDTF">2025-07-18T17:26:00Z</dcterms:created>
  <dcterms:modified xsi:type="dcterms:W3CDTF">2025-07-20T09:39:44Z</dcterms:modified>
</cp:coreProperties>
</file>