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 varScale="1">
        <p:scale>
          <a:sx n="90" d="100"/>
          <a:sy n="90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0268F-77DB-8D46-A64B-FF0F664AF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060AB-3A2E-3943-A8B4-276FBE69C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BB03F-6F7A-4A41-A015-9C7258E3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6DA-FE8C-5F41-BE56-D7005CB396E2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461A3-FF7B-3E41-8837-FECCEFA6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F09FD-F0C1-3E46-B4BC-5653355F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6652-1160-C441-84CA-D3211B2D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1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2EFB4-88CF-3E4A-BF68-0B1BDFCD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983E9-67FD-D245-963E-24B8BCCE8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5D971-18B8-DA49-9D57-A8CBC6B6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6DA-FE8C-5F41-BE56-D7005CB396E2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833F3-C0D1-964F-8AF7-200F5CA5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FE86C-F3DE-E345-8A43-210B38C8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6652-1160-C441-84CA-D3211B2D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3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61B906-DE63-3744-87A3-BB725E580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D08C0-D430-3349-9C6E-D873D2137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A30A3-0974-7C48-BB8C-B2ED15943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6DA-FE8C-5F41-BE56-D7005CB396E2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0A465-44EC-9A4A-B78E-23ECDEC8F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C020C-FDCF-834B-BE12-766BE934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6652-1160-C441-84CA-D3211B2D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4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068CF-FD24-AC4D-B289-A9668B31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A1ADE-8F92-CE47-B445-1D5D18251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5E0E1-70D6-1D4E-BD75-DFBE6B77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6DA-FE8C-5F41-BE56-D7005CB396E2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F31AD-DB1E-8B4A-AF24-A42BA7B7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7B735-DCD0-ED49-9F9D-3F67A530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6652-1160-C441-84CA-D3211B2D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15D1F-B078-8F48-94FC-7AFAC1FD7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EBA5C-2DBB-9042-933C-014B2B69F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9CCA5-8690-9543-9564-849B31AA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6DA-FE8C-5F41-BE56-D7005CB396E2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24B89-F301-4B45-B10C-0C6E314A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871B5-525F-1E43-9215-5520997C9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6652-1160-C441-84CA-D3211B2D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7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EB3F-5906-6D46-A748-4D18CF38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F5832-663E-7043-BFEB-BCE0593C1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C502B-517B-9040-869C-E87197AC1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93BE5-B131-DF43-A076-A0118447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6DA-FE8C-5F41-BE56-D7005CB396E2}" type="datetimeFigureOut">
              <a:rPr lang="en-US" smtClean="0"/>
              <a:t>11/2/19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52A6F-9A57-0641-A059-F5941DF05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F3326-8F91-7842-B07A-0E9296ED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6652-1160-C441-84CA-D3211B2D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3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55EA7-609B-EE4F-8CAE-39FE64A0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4D3FA-64E7-4346-8AEA-28516FABB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380D6-41E5-9C4C-8FA2-49929F47D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CEC44-27F5-AB4C-81AA-F692E84F0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5DBFBF-FD0C-7248-BEFF-779F93306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49EF63-D35F-FD49-BF82-293305EB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6DA-FE8C-5F41-BE56-D7005CB396E2}" type="datetimeFigureOut">
              <a:rPr lang="en-US" smtClean="0"/>
              <a:t>11/2/19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EB5877-2941-B64E-B16B-57AE8A071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A8018-F874-9D43-BBBB-0447FAD9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6652-1160-C441-84CA-D3211B2D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3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2241-DE75-B946-9917-C5F30C4F0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54676-BCE3-B342-B265-BB3D2CB01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6DA-FE8C-5F41-BE56-D7005CB396E2}" type="datetimeFigureOut">
              <a:rPr lang="en-US" smtClean="0"/>
              <a:t>11/2/19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78FF9-DCFE-224E-B2C6-6DD89133A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5D36A-3695-FA41-A7AC-8C3216AD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6652-1160-C441-84CA-D3211B2D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1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232508-06C5-7B49-94CB-D238D9A9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6DA-FE8C-5F41-BE56-D7005CB396E2}" type="datetimeFigureOut">
              <a:rPr lang="en-US" smtClean="0"/>
              <a:t>11/2/19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6B37C-1C46-CB45-B0D0-EF2C02F6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366F7-4070-0449-9DB6-90A5E560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6652-1160-C441-84CA-D3211B2D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2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1052-F128-CF4F-8CC1-32DCC08AE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64962-0D47-BA4E-B406-B89E27056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D04D3-1821-C740-B6F1-9C43C83DE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ECB1E-A8D3-9C49-8774-5771FDE4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6DA-FE8C-5F41-BE56-D7005CB396E2}" type="datetimeFigureOut">
              <a:rPr lang="en-US" smtClean="0"/>
              <a:t>11/2/19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88D98-DAF5-0949-A454-D718EDFEB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3F63D-1989-A74C-87A3-76B41A1A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6652-1160-C441-84CA-D3211B2D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5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59E4-FE5B-7649-82FD-B061736FC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75852-B413-3C4A-97C8-CE1583971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CE134-78D3-A34C-9BF9-9FFC6E4AF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82CD7-CBCC-4B47-A6A2-91D58421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6DA-FE8C-5F41-BE56-D7005CB396E2}" type="datetimeFigureOut">
              <a:rPr lang="en-US" smtClean="0"/>
              <a:t>11/2/19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F20C0-3EC0-AE4C-8825-67019BBA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1CD1A-58FE-1244-A6A8-D164BD4C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6652-1160-C441-84CA-D3211B2D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0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8A3056-82C9-804D-88A1-7546FDDC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8B505-70EE-7E40-8578-0DAA443E6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056CB-08E5-9849-A1DF-CA789C101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26DA-FE8C-5F41-BE56-D7005CB396E2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05DB8-F0D7-C642-8227-C6885204F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B77E6-BC0B-2744-AEE3-C925FBBF2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76652-1160-C441-84CA-D3211B2D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E1A158-89DE-E447-A655-89E2713CC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400" y="406400"/>
            <a:ext cx="4089400" cy="302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192FFC-B924-1B4E-BDF8-EB7612754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875" y="175825"/>
            <a:ext cx="4114800" cy="3035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8C7FB4-A714-4A45-BB5B-B7B57D7A0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450" y="3646875"/>
            <a:ext cx="95123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2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558CFD-D2F0-764D-B929-E3F16EA41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400" y="1829594"/>
            <a:ext cx="7061200" cy="4343400"/>
          </a:xfrm>
        </p:spPr>
      </p:pic>
    </p:spTree>
    <p:extLst>
      <p:ext uri="{BB962C8B-B14F-4D97-AF65-F5344CB8AC3E}">
        <p14:creationId xmlns:p14="http://schemas.microsoft.com/office/powerpoint/2010/main" val="124137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Dasol</dc:creator>
  <cp:lastModifiedBy>Kim Dasol</cp:lastModifiedBy>
  <cp:revision>1</cp:revision>
  <dcterms:created xsi:type="dcterms:W3CDTF">2019-11-02T09:26:07Z</dcterms:created>
  <dcterms:modified xsi:type="dcterms:W3CDTF">2019-11-02T09:26:54Z</dcterms:modified>
</cp:coreProperties>
</file>