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1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8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1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24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79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8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3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975C-B3D4-4ABC-A044-1F7035C24987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BDC5101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1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191106205727-02-trump-rally-la-1106-large-16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5" t="3363" r="17554"/>
          <a:stretch/>
        </p:blipFill>
        <p:spPr bwMode="auto">
          <a:xfrm>
            <a:off x="-140568" y="0"/>
            <a:ext cx="9284568" cy="68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960x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4898426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190825121639-sotu-kudlow-full-00014024-full-16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" r="13849" b="3692"/>
          <a:stretch/>
        </p:blipFill>
        <p:spPr bwMode="auto">
          <a:xfrm>
            <a:off x="23859" y="274108"/>
            <a:ext cx="4511630" cy="30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4172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9872"/>
            <a:ext cx="5620436" cy="31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esktop\n_ruhle_tariffpanel_180606_1920x108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9"/>
          <a:stretch/>
        </p:blipFill>
        <p:spPr bwMode="auto">
          <a:xfrm>
            <a:off x="4355976" y="303844"/>
            <a:ext cx="4741796" cy="305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hq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35699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960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4090"/>
            <a:ext cx="9176119" cy="6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user\Desktop\fa0a07d7-c85d-4692-b2d1-15a3d37a1c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456" y="170080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253404" y="692696"/>
            <a:ext cx="4534620" cy="5570267"/>
            <a:chOff x="492657" y="544140"/>
            <a:chExt cx="4534620" cy="5570267"/>
          </a:xfrm>
        </p:grpSpPr>
        <p:pic>
          <p:nvPicPr>
            <p:cNvPr id="5123" name="Picture 3" descr="C:\Users\user\Desktop\190130-foxconn-pla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7" y="544140"/>
              <a:ext cx="4534620" cy="267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C:\Users\user\Desktop\ff_joelinchina_f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7" y="3221870"/>
              <a:ext cx="4534620" cy="289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317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83568" y="393391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Objective : Minimize the cost</a:t>
            </a: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0" y="1268760"/>
            <a:ext cx="9144000" cy="5179337"/>
            <a:chOff x="0" y="1268760"/>
            <a:chExt cx="9144000" cy="5179337"/>
          </a:xfrm>
        </p:grpSpPr>
        <p:pic>
          <p:nvPicPr>
            <p:cNvPr id="4098" name="Picture 2" descr="C:\Users\user\Desktop\M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" r="1163" b="4097"/>
            <a:stretch/>
          </p:blipFill>
          <p:spPr bwMode="auto">
            <a:xfrm>
              <a:off x="0" y="1268760"/>
              <a:ext cx="9144000" cy="517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五角星形 3"/>
            <p:cNvSpPr/>
            <p:nvPr/>
          </p:nvSpPr>
          <p:spPr>
            <a:xfrm>
              <a:off x="3059832" y="5157192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6012160" y="3933056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6948264" y="3646179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甜甜圈 8"/>
            <p:cNvSpPr/>
            <p:nvPr/>
          </p:nvSpPr>
          <p:spPr>
            <a:xfrm>
              <a:off x="2339379" y="3571861"/>
              <a:ext cx="216024" cy="217179"/>
            </a:xfrm>
            <a:prstGeom prst="don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向右箭號 10"/>
          <p:cNvSpPr/>
          <p:nvPr/>
        </p:nvSpPr>
        <p:spPr>
          <a:xfrm rot="14858740">
            <a:off x="2178150" y="4291940"/>
            <a:ext cx="1314488" cy="338738"/>
          </a:xfrm>
          <a:prstGeom prst="right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1202198" flipV="1">
            <a:off x="2817478" y="3648042"/>
            <a:ext cx="2990755" cy="327605"/>
          </a:xfrm>
          <a:prstGeom prst="right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箭號 (上彎) 11"/>
          <p:cNvSpPr/>
          <p:nvPr/>
        </p:nvSpPr>
        <p:spPr>
          <a:xfrm rot="10800000">
            <a:off x="2339752" y="2420888"/>
            <a:ext cx="4801857" cy="1120082"/>
          </a:xfrm>
          <a:prstGeom prst="curvedUp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trade-w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r="5095"/>
          <a:stretch/>
        </p:blipFill>
        <p:spPr bwMode="auto">
          <a:xfrm>
            <a:off x="-36512" y="1"/>
            <a:ext cx="9274629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12OnMoney_1-articleLarge-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56084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6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</Words>
  <Application>Microsoft Office PowerPoint</Application>
  <PresentationFormat>如螢幕大小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BDC5101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2019-11-11T02:26:35Z</dcterms:created>
  <dcterms:modified xsi:type="dcterms:W3CDTF">2019-11-11T06:09:05Z</dcterms:modified>
</cp:coreProperties>
</file>