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21383625" cy="30275213"/>
  <p:notesSz cx="9777413" cy="14204950"/>
  <p:defaultTextStyle>
    <a:defPPr>
      <a:defRPr lang="en-US"/>
    </a:defPPr>
    <a:lvl1pPr marL="0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1pPr>
    <a:lvl2pPr marL="1475863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2pPr>
    <a:lvl3pPr marL="2951726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3pPr>
    <a:lvl4pPr marL="4427589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4pPr>
    <a:lvl5pPr marL="5903452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5pPr>
    <a:lvl6pPr marL="7379315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6pPr>
    <a:lvl7pPr marL="8855177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7pPr>
    <a:lvl8pPr marL="10331041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8pPr>
    <a:lvl9pPr marL="11806903" algn="l" defTabSz="1475863" rtl="0" eaLnBrk="1" latinLnBrk="0" hangingPunct="1">
      <a:defRPr sz="58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D71500"/>
    <a:srgbClr val="003D7C"/>
    <a:srgbClr val="E77903"/>
    <a:srgbClr val="F07E02"/>
    <a:srgbClr val="EF7C00"/>
    <a:srgbClr val="E47802"/>
    <a:srgbClr val="FFEBD0"/>
    <a:srgbClr val="C3641D"/>
    <a:srgbClr val="934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87151" autoAdjust="0"/>
  </p:normalViewPr>
  <p:slideViewPr>
    <p:cSldViewPr snapToGrid="0" snapToObjects="1">
      <p:cViewPr varScale="1">
        <p:scale>
          <a:sx n="20" d="100"/>
          <a:sy n="20" d="100"/>
        </p:scale>
        <p:origin x="2295" y="66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urvedi, Utkarsh [JACSG NON J&amp;J]" userId="7f4a52ef-1382-4c4d-a497-db6aa7a0e8ca" providerId="ADAL" clId="{FC985AC6-274C-4FEA-8256-B935D8B3D351}"/>
    <pc:docChg chg="undo custSel addSld delSld modSld addSection delSection modSection">
      <pc:chgData name="Chaturvedi, Utkarsh [JACSG NON J&amp;J]" userId="7f4a52ef-1382-4c4d-a497-db6aa7a0e8ca" providerId="ADAL" clId="{FC985AC6-274C-4FEA-8256-B935D8B3D351}" dt="2020-08-06T10:54:00.217" v="1152" actId="167"/>
      <pc:docMkLst>
        <pc:docMk/>
      </pc:docMkLst>
      <pc:sldChg chg="addSp delSp modSp add del">
        <pc:chgData name="Chaturvedi, Utkarsh [JACSG NON J&amp;J]" userId="7f4a52ef-1382-4c4d-a497-db6aa7a0e8ca" providerId="ADAL" clId="{FC985AC6-274C-4FEA-8256-B935D8B3D351}" dt="2020-08-06T10:54:00.217" v="1152" actId="167"/>
        <pc:sldMkLst>
          <pc:docMk/>
          <pc:sldMk cId="1111658103" sldId="270"/>
        </pc:sldMkLst>
        <pc:spChg chg="add mod ord">
          <ac:chgData name="Chaturvedi, Utkarsh [JACSG NON J&amp;J]" userId="7f4a52ef-1382-4c4d-a497-db6aa7a0e8ca" providerId="ADAL" clId="{FC985AC6-274C-4FEA-8256-B935D8B3D351}" dt="2020-08-06T10:54:00.217" v="1152" actId="167"/>
          <ac:spMkLst>
            <pc:docMk/>
            <pc:sldMk cId="1111658103" sldId="270"/>
            <ac:spMk id="3" creationId="{F102F941-7F42-47AF-BBD1-D427B52A7DDE}"/>
          </ac:spMkLst>
        </pc:spChg>
        <pc:spChg chg="mod ord">
          <ac:chgData name="Chaturvedi, Utkarsh [JACSG NON J&amp;J]" userId="7f4a52ef-1382-4c4d-a497-db6aa7a0e8ca" providerId="ADAL" clId="{FC985AC6-274C-4FEA-8256-B935D8B3D351}" dt="2020-08-06T10:53:48.485" v="1150" actId="167"/>
          <ac:spMkLst>
            <pc:docMk/>
            <pc:sldMk cId="1111658103" sldId="270"/>
            <ac:spMk id="5" creationId="{89A14EB2-C3C5-4FD1-9EB4-BE49AAC88CE1}"/>
          </ac:spMkLst>
        </pc:spChg>
        <pc:spChg chg="add mod">
          <ac:chgData name="Chaturvedi, Utkarsh [JACSG NON J&amp;J]" userId="7f4a52ef-1382-4c4d-a497-db6aa7a0e8ca" providerId="ADAL" clId="{FC985AC6-274C-4FEA-8256-B935D8B3D351}" dt="2020-08-06T09:03:31.817" v="207" actId="1037"/>
          <ac:spMkLst>
            <pc:docMk/>
            <pc:sldMk cId="1111658103" sldId="270"/>
            <ac:spMk id="6" creationId="{916DE345-520D-41B4-BDB2-CAAD7EF678FB}"/>
          </ac:spMkLst>
        </pc:spChg>
        <pc:spChg chg="add del">
          <ac:chgData name="Chaturvedi, Utkarsh [JACSG NON J&amp;J]" userId="7f4a52ef-1382-4c4d-a497-db6aa7a0e8ca" providerId="ADAL" clId="{FC985AC6-274C-4FEA-8256-B935D8B3D351}" dt="2020-08-06T10:27:32.338" v="973"/>
          <ac:spMkLst>
            <pc:docMk/>
            <pc:sldMk cId="1111658103" sldId="270"/>
            <ac:spMk id="7" creationId="{D687BC37-F506-46C2-B812-C48FAE4AF0AF}"/>
          </ac:spMkLst>
        </pc:spChg>
        <pc:spChg chg="add mod">
          <ac:chgData name="Chaturvedi, Utkarsh [JACSG NON J&amp;J]" userId="7f4a52ef-1382-4c4d-a497-db6aa7a0e8ca" providerId="ADAL" clId="{FC985AC6-274C-4FEA-8256-B935D8B3D351}" dt="2020-08-06T10:31:23.358" v="1132" actId="1035"/>
          <ac:spMkLst>
            <pc:docMk/>
            <pc:sldMk cId="1111658103" sldId="270"/>
            <ac:spMk id="9" creationId="{1E4BDEB1-1506-47F5-83BD-7F2B95CFFBA0}"/>
          </ac:spMkLst>
        </pc:spChg>
        <pc:spChg chg="add del mod">
          <ac:chgData name="Chaturvedi, Utkarsh [JACSG NON J&amp;J]" userId="7f4a52ef-1382-4c4d-a497-db6aa7a0e8ca" providerId="ADAL" clId="{FC985AC6-274C-4FEA-8256-B935D8B3D351}" dt="2020-08-06T09:15:12.088" v="238"/>
          <ac:spMkLst>
            <pc:docMk/>
            <pc:sldMk cId="1111658103" sldId="270"/>
            <ac:spMk id="9" creationId="{850D05AB-1899-4F9B-8C3A-D4AF0D157039}"/>
          </ac:spMkLst>
        </pc:spChg>
        <pc:spChg chg="add del">
          <ac:chgData name="Chaturvedi, Utkarsh [JACSG NON J&amp;J]" userId="7f4a52ef-1382-4c4d-a497-db6aa7a0e8ca" providerId="ADAL" clId="{FC985AC6-274C-4FEA-8256-B935D8B3D351}" dt="2020-08-06T09:15:18.709" v="242"/>
          <ac:spMkLst>
            <pc:docMk/>
            <pc:sldMk cId="1111658103" sldId="270"/>
            <ac:spMk id="10" creationId="{4CEB9950-3684-4DB1-B1D2-1AC69485C2F5}"/>
          </ac:spMkLst>
        </pc:spChg>
        <pc:spChg chg="add mod">
          <ac:chgData name="Chaturvedi, Utkarsh [JACSG NON J&amp;J]" userId="7f4a52ef-1382-4c4d-a497-db6aa7a0e8ca" providerId="ADAL" clId="{FC985AC6-274C-4FEA-8256-B935D8B3D351}" dt="2020-08-06T10:31:41.105" v="1133" actId="1036"/>
          <ac:spMkLst>
            <pc:docMk/>
            <pc:sldMk cId="1111658103" sldId="270"/>
            <ac:spMk id="11" creationId="{4F56B7E4-EE88-4BE7-B1C5-13229DB46543}"/>
          </ac:spMkLst>
        </pc:spChg>
        <pc:spChg chg="add del">
          <ac:chgData name="Chaturvedi, Utkarsh [JACSG NON J&amp;J]" userId="7f4a52ef-1382-4c4d-a497-db6aa7a0e8ca" providerId="ADAL" clId="{FC985AC6-274C-4FEA-8256-B935D8B3D351}" dt="2020-08-06T10:29:54.188" v="1100"/>
          <ac:spMkLst>
            <pc:docMk/>
            <pc:sldMk cId="1111658103" sldId="270"/>
            <ac:spMk id="41" creationId="{0D4CF52B-1246-4B79-BCB3-04FA4AB28BA5}"/>
          </ac:spMkLst>
        </pc:spChg>
        <pc:spChg chg="add del">
          <ac:chgData name="Chaturvedi, Utkarsh [JACSG NON J&amp;J]" userId="7f4a52ef-1382-4c4d-a497-db6aa7a0e8ca" providerId="ADAL" clId="{FC985AC6-274C-4FEA-8256-B935D8B3D351}" dt="2020-08-06T10:29:54.188" v="1100"/>
          <ac:spMkLst>
            <pc:docMk/>
            <pc:sldMk cId="1111658103" sldId="270"/>
            <ac:spMk id="42" creationId="{6BD7CA08-274D-4EB7-9997-20029657E40E}"/>
          </ac:spMkLst>
        </pc:spChg>
        <pc:spChg chg="add del">
          <ac:chgData name="Chaturvedi, Utkarsh [JACSG NON J&amp;J]" userId="7f4a52ef-1382-4c4d-a497-db6aa7a0e8ca" providerId="ADAL" clId="{FC985AC6-274C-4FEA-8256-B935D8B3D351}" dt="2020-08-06T10:29:54.188" v="1100"/>
          <ac:spMkLst>
            <pc:docMk/>
            <pc:sldMk cId="1111658103" sldId="270"/>
            <ac:spMk id="43" creationId="{E80ACC39-D68D-4422-BC13-C65F61FAF941}"/>
          </ac:spMkLst>
        </pc:spChg>
        <pc:spChg chg="add mod">
          <ac:chgData name="Chaturvedi, Utkarsh [JACSG NON J&amp;J]" userId="7f4a52ef-1382-4c4d-a497-db6aa7a0e8ca" providerId="ADAL" clId="{FC985AC6-274C-4FEA-8256-B935D8B3D351}" dt="2020-08-06T10:31:08.511" v="1129" actId="1076"/>
          <ac:spMkLst>
            <pc:docMk/>
            <pc:sldMk cId="1111658103" sldId="270"/>
            <ac:spMk id="44" creationId="{0AD30F30-17DF-4283-AEEB-EA8DF58273AE}"/>
          </ac:spMkLst>
        </pc:spChg>
        <pc:grpChg chg="add del">
          <ac:chgData name="Chaturvedi, Utkarsh [JACSG NON J&amp;J]" userId="7f4a52ef-1382-4c4d-a497-db6aa7a0e8ca" providerId="ADAL" clId="{FC985AC6-274C-4FEA-8256-B935D8B3D351}" dt="2020-08-06T10:29:54.188" v="1100"/>
          <ac:grpSpMkLst>
            <pc:docMk/>
            <pc:sldMk cId="1111658103" sldId="270"/>
            <ac:grpSpMk id="22" creationId="{EE8243CB-A5D4-4969-B8FF-C9FBDB6844A2}"/>
          </ac:grpSpMkLst>
        </pc:grpChg>
        <pc:grpChg chg="del mod">
          <ac:chgData name="Chaturvedi, Utkarsh [JACSG NON J&amp;J]" userId="7f4a52ef-1382-4c4d-a497-db6aa7a0e8ca" providerId="ADAL" clId="{FC985AC6-274C-4FEA-8256-B935D8B3D351}" dt="2020-08-06T09:37:26.645" v="592" actId="478"/>
          <ac:grpSpMkLst>
            <pc:docMk/>
            <pc:sldMk cId="1111658103" sldId="270"/>
            <ac:grpSpMk id="68" creationId="{4E1D31D0-C7E9-49B2-8FEC-91CAEDCC9417}"/>
          </ac:grpSpMkLst>
        </pc:grpChg>
        <pc:graphicFrameChg chg="add mod">
          <ac:chgData name="Chaturvedi, Utkarsh [JACSG NON J&amp;J]" userId="7f4a52ef-1382-4c4d-a497-db6aa7a0e8ca" providerId="ADAL" clId="{FC985AC6-274C-4FEA-8256-B935D8B3D351}" dt="2020-08-06T10:25:32.224" v="971" actId="20577"/>
          <ac:graphicFrameMkLst>
            <pc:docMk/>
            <pc:sldMk cId="1111658103" sldId="270"/>
            <ac:graphicFrameMk id="12" creationId="{B3617B70-B98F-4EC1-ABF5-65147BFDF5C7}"/>
          </ac:graphicFrameMkLst>
        </pc:graphicFrameChg>
        <pc:graphicFrameChg chg="mod">
          <ac:chgData name="Chaturvedi, Utkarsh [JACSG NON J&amp;J]" userId="7f4a52ef-1382-4c4d-a497-db6aa7a0e8ca" providerId="ADAL" clId="{FC985AC6-274C-4FEA-8256-B935D8B3D351}" dt="2020-08-06T09:02:35.617" v="199" actId="14100"/>
          <ac:graphicFrameMkLst>
            <pc:docMk/>
            <pc:sldMk cId="1111658103" sldId="270"/>
            <ac:graphicFrameMk id="71" creationId="{DF58A5FA-AD19-4AF5-9061-179FF33D9D55}"/>
          </ac:graphicFrameMkLst>
        </pc:graphicFrameChg>
        <pc:picChg chg="add mod">
          <ac:chgData name="Chaturvedi, Utkarsh [JACSG NON J&amp;J]" userId="7f4a52ef-1382-4c4d-a497-db6aa7a0e8ca" providerId="ADAL" clId="{FC985AC6-274C-4FEA-8256-B935D8B3D351}" dt="2020-08-06T09:46:24.307" v="638" actId="1076"/>
          <ac:picMkLst>
            <pc:docMk/>
            <pc:sldMk cId="1111658103" sldId="270"/>
            <ac:picMk id="14" creationId="{18061D06-5559-4F24-8576-EA95CCABE2DF}"/>
          </ac:picMkLst>
        </pc:picChg>
        <pc:picChg chg="add mod">
          <ac:chgData name="Chaturvedi, Utkarsh [JACSG NON J&amp;J]" userId="7f4a52ef-1382-4c4d-a497-db6aa7a0e8ca" providerId="ADAL" clId="{FC985AC6-274C-4FEA-8256-B935D8B3D351}" dt="2020-08-06T10:31:10.051" v="1131" actId="1076"/>
          <ac:picMkLst>
            <pc:docMk/>
            <pc:sldMk cId="1111658103" sldId="270"/>
            <ac:picMk id="15" creationId="{3247ACF2-9CB1-4E77-B413-85CB5F8DE22A}"/>
          </ac:picMkLst>
        </pc:picChg>
        <pc:picChg chg="add del mod">
          <ac:chgData name="Chaturvedi, Utkarsh [JACSG NON J&amp;J]" userId="7f4a52ef-1382-4c4d-a497-db6aa7a0e8ca" providerId="ADAL" clId="{FC985AC6-274C-4FEA-8256-B935D8B3D351}" dt="2020-08-06T10:35:48.316" v="1137" actId="478"/>
          <ac:picMkLst>
            <pc:docMk/>
            <pc:sldMk cId="1111658103" sldId="270"/>
            <ac:picMk id="16" creationId="{56E8D2E7-F42A-4429-8EAE-21F3418AD606}"/>
          </ac:picMkLst>
        </pc:picChg>
        <pc:picChg chg="add mod">
          <ac:chgData name="Chaturvedi, Utkarsh [JACSG NON J&amp;J]" userId="7f4a52ef-1382-4c4d-a497-db6aa7a0e8ca" providerId="ADAL" clId="{FC985AC6-274C-4FEA-8256-B935D8B3D351}" dt="2020-08-06T09:46:00.926" v="634" actId="1036"/>
          <ac:picMkLst>
            <pc:docMk/>
            <pc:sldMk cId="1111658103" sldId="270"/>
            <ac:picMk id="18" creationId="{000B016E-B486-487D-99F5-6E7BF6C89AE2}"/>
          </ac:picMkLst>
        </pc:picChg>
        <pc:picChg chg="add mod">
          <ac:chgData name="Chaturvedi, Utkarsh [JACSG NON J&amp;J]" userId="7f4a52ef-1382-4c4d-a497-db6aa7a0e8ca" providerId="ADAL" clId="{FC985AC6-274C-4FEA-8256-B935D8B3D351}" dt="2020-08-06T10:35:56.207" v="1138" actId="1076"/>
          <ac:picMkLst>
            <pc:docMk/>
            <pc:sldMk cId="1111658103" sldId="270"/>
            <ac:picMk id="21" creationId="{3321E215-DB8B-4BBD-9FB6-1D2312C79AEE}"/>
          </ac:picMkLst>
        </pc:picChg>
        <pc:picChg chg="add mod">
          <ac:chgData name="Chaturvedi, Utkarsh [JACSG NON J&amp;J]" userId="7f4a52ef-1382-4c4d-a497-db6aa7a0e8ca" providerId="ADAL" clId="{FC985AC6-274C-4FEA-8256-B935D8B3D351}" dt="2020-08-06T09:02:45.474" v="201" actId="1076"/>
          <ac:picMkLst>
            <pc:docMk/>
            <pc:sldMk cId="1111658103" sldId="270"/>
            <ac:picMk id="25" creationId="{65AC965A-5CAC-48BB-8F3F-2D9CBF16E413}"/>
          </ac:picMkLst>
        </pc:picChg>
        <pc:picChg chg="add mod">
          <ac:chgData name="Chaturvedi, Utkarsh [JACSG NON J&amp;J]" userId="7f4a52ef-1382-4c4d-a497-db6aa7a0e8ca" providerId="ADAL" clId="{FC985AC6-274C-4FEA-8256-B935D8B3D351}" dt="2020-08-06T10:53:14.695" v="1149" actId="1038"/>
          <ac:picMkLst>
            <pc:docMk/>
            <pc:sldMk cId="1111658103" sldId="270"/>
            <ac:picMk id="46" creationId="{563024F7-2A97-4F78-ADD7-C358353BD63C}"/>
          </ac:picMkLst>
        </pc:picChg>
        <pc:picChg chg="mod ord">
          <ac:chgData name="Chaturvedi, Utkarsh [JACSG NON J&amp;J]" userId="7f4a52ef-1382-4c4d-a497-db6aa7a0e8ca" providerId="ADAL" clId="{FC985AC6-274C-4FEA-8256-B935D8B3D351}" dt="2020-08-06T09:02:50.582" v="202" actId="1076"/>
          <ac:picMkLst>
            <pc:docMk/>
            <pc:sldMk cId="1111658103" sldId="270"/>
            <ac:picMk id="66" creationId="{DDE4CF97-C924-4870-A787-770ADDD81DDD}"/>
          </ac:picMkLst>
        </pc:picChg>
        <pc:picChg chg="del">
          <ac:chgData name="Chaturvedi, Utkarsh [JACSG NON J&amp;J]" userId="7f4a52ef-1382-4c4d-a497-db6aa7a0e8ca" providerId="ADAL" clId="{FC985AC6-274C-4FEA-8256-B935D8B3D351}" dt="2020-08-06T09:04:15.822" v="216" actId="478"/>
          <ac:picMkLst>
            <pc:docMk/>
            <pc:sldMk cId="1111658103" sldId="270"/>
            <ac:picMk id="67" creationId="{93B5661E-757C-4555-85D6-668887268EE6}"/>
          </ac:picMkLst>
        </pc:picChg>
        <pc:cxnChg chg="mod">
          <ac:chgData name="Chaturvedi, Utkarsh [JACSG NON J&amp;J]" userId="7f4a52ef-1382-4c4d-a497-db6aa7a0e8ca" providerId="ADAL" clId="{FC985AC6-274C-4FEA-8256-B935D8B3D351}" dt="2020-08-06T09:48:55.883" v="640" actId="1035"/>
          <ac:cxnSpMkLst>
            <pc:docMk/>
            <pc:sldMk cId="1111658103" sldId="270"/>
            <ac:cxnSpMk id="4" creationId="{21900E51-543E-4986-BC52-9210FE5CAAFF}"/>
          </ac:cxnSpMkLst>
        </pc:cxnChg>
        <pc:cxnChg chg="add mod">
          <ac:chgData name="Chaturvedi, Utkarsh [JACSG NON J&amp;J]" userId="7f4a52ef-1382-4c4d-a497-db6aa7a0e8ca" providerId="ADAL" clId="{FC985AC6-274C-4FEA-8256-B935D8B3D351}" dt="2020-08-06T09:09:54.979" v="227" actId="1582"/>
          <ac:cxnSpMkLst>
            <pc:docMk/>
            <pc:sldMk cId="1111658103" sldId="270"/>
            <ac:cxnSpMk id="8" creationId="{43626E51-C361-4120-A93A-38B1BD3046AB}"/>
          </ac:cxnSpMkLst>
        </pc:cxnChg>
        <pc:cxnChg chg="add mod">
          <ac:chgData name="Chaturvedi, Utkarsh [JACSG NON J&amp;J]" userId="7f4a52ef-1382-4c4d-a497-db6aa7a0e8ca" providerId="ADAL" clId="{FC985AC6-274C-4FEA-8256-B935D8B3D351}" dt="2020-08-06T09:49:01.497" v="642" actId="1076"/>
          <ac:cxnSpMkLst>
            <pc:docMk/>
            <pc:sldMk cId="1111658103" sldId="270"/>
            <ac:cxnSpMk id="17" creationId="{3A232567-D58F-4A2E-A072-FF2A7D022489}"/>
          </ac:cxnSpMkLst>
        </pc:cxnChg>
        <pc:cxnChg chg="add mod">
          <ac:chgData name="Chaturvedi, Utkarsh [JACSG NON J&amp;J]" userId="7f4a52ef-1382-4c4d-a497-db6aa7a0e8ca" providerId="ADAL" clId="{FC985AC6-274C-4FEA-8256-B935D8B3D351}" dt="2020-08-06T10:30:17.151" v="1110" actId="1038"/>
          <ac:cxnSpMkLst>
            <pc:docMk/>
            <pc:sldMk cId="1111658103" sldId="270"/>
            <ac:cxnSpMk id="19" creationId="{2CD397B9-536D-4D03-B58E-B34B7333933B}"/>
          </ac:cxnSpMkLst>
        </pc:cxnChg>
      </pc:sldChg>
      <pc:sldChg chg="del">
        <pc:chgData name="Chaturvedi, Utkarsh [JACSG NON J&amp;J]" userId="7f4a52ef-1382-4c4d-a497-db6aa7a0e8ca" providerId="ADAL" clId="{FC985AC6-274C-4FEA-8256-B935D8B3D351}" dt="2020-08-06T09:44:30.805" v="616" actId="2696"/>
        <pc:sldMkLst>
          <pc:docMk/>
          <pc:sldMk cId="685202348" sldId="271"/>
        </pc:sldMkLst>
      </pc:sldChg>
    </pc:docChg>
  </pc:docChgLst>
  <pc:docChgLst>
    <pc:chgData name="Utkarsh" userId="7f4a52ef-1382-4c4d-a497-db6aa7a0e8ca" providerId="ADAL" clId="{FC985AC6-274C-4FEA-8256-B935D8B3D351}"/>
    <pc:docChg chg="undo modSld">
      <pc:chgData name="Utkarsh" userId="7f4a52ef-1382-4c4d-a497-db6aa7a0e8ca" providerId="ADAL" clId="{FC985AC6-274C-4FEA-8256-B935D8B3D351}" dt="2020-08-07T05:02:44.783" v="196" actId="1076"/>
      <pc:docMkLst>
        <pc:docMk/>
      </pc:docMkLst>
      <pc:sldChg chg="addSp delSp modSp">
        <pc:chgData name="Utkarsh" userId="7f4a52ef-1382-4c4d-a497-db6aa7a0e8ca" providerId="ADAL" clId="{FC985AC6-274C-4FEA-8256-B935D8B3D351}" dt="2020-08-07T05:02:44.783" v="196" actId="1076"/>
        <pc:sldMkLst>
          <pc:docMk/>
          <pc:sldMk cId="1111658103" sldId="270"/>
        </pc:sldMkLst>
        <pc:spChg chg="mod">
          <ac:chgData name="Utkarsh" userId="7f4a52ef-1382-4c4d-a497-db6aa7a0e8ca" providerId="ADAL" clId="{FC985AC6-274C-4FEA-8256-B935D8B3D351}" dt="2020-08-07T04:42:31.828" v="32" actId="2711"/>
          <ac:spMkLst>
            <pc:docMk/>
            <pc:sldMk cId="1111658103" sldId="270"/>
            <ac:spMk id="2" creationId="{00000000-0000-0000-0000-000000000000}"/>
          </ac:spMkLst>
        </pc:spChg>
        <pc:spChg chg="mod">
          <ac:chgData name="Utkarsh" userId="7f4a52ef-1382-4c4d-a497-db6aa7a0e8ca" providerId="ADAL" clId="{FC985AC6-274C-4FEA-8256-B935D8B3D351}" dt="2020-08-07T05:02:29.562" v="193" actId="1076"/>
          <ac:spMkLst>
            <pc:docMk/>
            <pc:sldMk cId="1111658103" sldId="270"/>
            <ac:spMk id="3" creationId="{F102F941-7F42-47AF-BBD1-D427B52A7DDE}"/>
          </ac:spMkLst>
        </pc:spChg>
        <pc:spChg chg="mod">
          <ac:chgData name="Utkarsh" userId="7f4a52ef-1382-4c4d-a497-db6aa7a0e8ca" providerId="ADAL" clId="{FC985AC6-274C-4FEA-8256-B935D8B3D351}" dt="2020-08-07T04:47:02.227" v="64" actId="113"/>
          <ac:spMkLst>
            <pc:docMk/>
            <pc:sldMk cId="1111658103" sldId="270"/>
            <ac:spMk id="5" creationId="{89A14EB2-C3C5-4FD1-9EB4-BE49AAC88CE1}"/>
          </ac:spMkLst>
        </pc:spChg>
        <pc:spChg chg="mod">
          <ac:chgData name="Utkarsh" userId="7f4a52ef-1382-4c4d-a497-db6aa7a0e8ca" providerId="ADAL" clId="{FC985AC6-274C-4FEA-8256-B935D8B3D351}" dt="2020-08-07T04:47:19.766" v="68" actId="113"/>
          <ac:spMkLst>
            <pc:docMk/>
            <pc:sldMk cId="1111658103" sldId="270"/>
            <ac:spMk id="9" creationId="{1E4BDEB1-1506-47F5-83BD-7F2B95CFFBA0}"/>
          </ac:spMkLst>
        </pc:spChg>
        <pc:spChg chg="mod">
          <ac:chgData name="Utkarsh" userId="7f4a52ef-1382-4c4d-a497-db6aa7a0e8ca" providerId="ADAL" clId="{FC985AC6-274C-4FEA-8256-B935D8B3D351}" dt="2020-08-07T04:47:14.631" v="66" actId="2711"/>
          <ac:spMkLst>
            <pc:docMk/>
            <pc:sldMk cId="1111658103" sldId="270"/>
            <ac:spMk id="11" creationId="{4F56B7E4-EE88-4BE7-B1C5-13229DB46543}"/>
          </ac:spMkLst>
        </pc:spChg>
        <pc:spChg chg="add mod">
          <ac:chgData name="Utkarsh" userId="7f4a52ef-1382-4c4d-a497-db6aa7a0e8ca" providerId="ADAL" clId="{FC985AC6-274C-4FEA-8256-B935D8B3D351}" dt="2020-08-07T04:58:22.547" v="163" actId="20577"/>
          <ac:spMkLst>
            <pc:docMk/>
            <pc:sldMk cId="1111658103" sldId="270"/>
            <ac:spMk id="13" creationId="{A23C6F1C-067B-440F-84F6-6283EB1C2114}"/>
          </ac:spMkLst>
        </pc:spChg>
        <pc:spChg chg="add mod">
          <ac:chgData name="Utkarsh" userId="7f4a52ef-1382-4c4d-a497-db6aa7a0e8ca" providerId="ADAL" clId="{FC985AC6-274C-4FEA-8256-B935D8B3D351}" dt="2020-08-07T05:01:57.513" v="190" actId="1076"/>
          <ac:spMkLst>
            <pc:docMk/>
            <pc:sldMk cId="1111658103" sldId="270"/>
            <ac:spMk id="28" creationId="{3D6B223F-8869-40BA-9CD3-D03E95369EF1}"/>
          </ac:spMkLst>
        </pc:spChg>
        <pc:spChg chg="add del mod">
          <ac:chgData name="Utkarsh" userId="7f4a52ef-1382-4c4d-a497-db6aa7a0e8ca" providerId="ADAL" clId="{FC985AC6-274C-4FEA-8256-B935D8B3D351}" dt="2020-08-07T04:56:33.403" v="133"/>
          <ac:spMkLst>
            <pc:docMk/>
            <pc:sldMk cId="1111658103" sldId="270"/>
            <ac:spMk id="29" creationId="{90A613BA-1E2E-46DB-A4C6-2EF2DCDE19B7}"/>
          </ac:spMkLst>
        </pc:spChg>
        <pc:spChg chg="add mod">
          <ac:chgData name="Utkarsh" userId="7f4a52ef-1382-4c4d-a497-db6aa7a0e8ca" providerId="ADAL" clId="{FC985AC6-274C-4FEA-8256-B935D8B3D351}" dt="2020-08-07T05:02:44.783" v="196" actId="1076"/>
          <ac:spMkLst>
            <pc:docMk/>
            <pc:sldMk cId="1111658103" sldId="270"/>
            <ac:spMk id="30" creationId="{C4225A7D-C5C9-4AC7-9700-917F7F08FE37}"/>
          </ac:spMkLst>
        </pc:spChg>
        <pc:spChg chg="mod">
          <ac:chgData name="Utkarsh" userId="7f4a52ef-1382-4c4d-a497-db6aa7a0e8ca" providerId="ADAL" clId="{FC985AC6-274C-4FEA-8256-B935D8B3D351}" dt="2020-08-07T04:47:25.740" v="70" actId="2711"/>
          <ac:spMkLst>
            <pc:docMk/>
            <pc:sldMk cId="1111658103" sldId="270"/>
            <ac:spMk id="44" creationId="{0AD30F30-17DF-4283-AEEB-EA8DF58273AE}"/>
          </ac:spMkLst>
        </pc:spChg>
        <pc:graphicFrameChg chg="mod">
          <ac:chgData name="Utkarsh" userId="7f4a52ef-1382-4c4d-a497-db6aa7a0e8ca" providerId="ADAL" clId="{FC985AC6-274C-4FEA-8256-B935D8B3D351}" dt="2020-08-07T04:48:00.068" v="74" actId="113"/>
          <ac:graphicFrameMkLst>
            <pc:docMk/>
            <pc:sldMk cId="1111658103" sldId="270"/>
            <ac:graphicFrameMk id="12" creationId="{B3617B70-B98F-4EC1-ABF5-65147BFDF5C7}"/>
          </ac:graphicFrameMkLst>
        </pc:graphicFrameChg>
        <pc:graphicFrameChg chg="mod">
          <ac:chgData name="Utkarsh" userId="7f4a52ef-1382-4c4d-a497-db6aa7a0e8ca" providerId="ADAL" clId="{FC985AC6-274C-4FEA-8256-B935D8B3D351}" dt="2020-08-07T04:42:01.646" v="30" actId="2711"/>
          <ac:graphicFrameMkLst>
            <pc:docMk/>
            <pc:sldMk cId="1111658103" sldId="270"/>
            <ac:graphicFrameMk id="71" creationId="{DF58A5FA-AD19-4AF5-9061-179FF33D9D55}"/>
          </ac:graphicFrameMkLst>
        </pc:graphicFrameChg>
        <pc:picChg chg="add mod">
          <ac:chgData name="Utkarsh" userId="7f4a52ef-1382-4c4d-a497-db6aa7a0e8ca" providerId="ADAL" clId="{FC985AC6-274C-4FEA-8256-B935D8B3D351}" dt="2020-08-07T04:46:40.270" v="62" actId="465"/>
          <ac:picMkLst>
            <pc:docMk/>
            <pc:sldMk cId="1111658103" sldId="270"/>
            <ac:picMk id="10" creationId="{938664BB-24B5-4BFA-B391-59B72F999E43}"/>
          </ac:picMkLst>
        </pc:picChg>
        <pc:picChg chg="mod">
          <ac:chgData name="Utkarsh" userId="7f4a52ef-1382-4c4d-a497-db6aa7a0e8ca" providerId="ADAL" clId="{FC985AC6-274C-4FEA-8256-B935D8B3D351}" dt="2020-08-07T04:44:37.051" v="44" actId="207"/>
          <ac:picMkLst>
            <pc:docMk/>
            <pc:sldMk cId="1111658103" sldId="270"/>
            <ac:picMk id="14" creationId="{18061D06-5559-4F24-8576-EA95CCABE2DF}"/>
          </ac:picMkLst>
        </pc:picChg>
        <pc:picChg chg="mod">
          <ac:chgData name="Utkarsh" userId="7f4a52ef-1382-4c4d-a497-db6aa7a0e8ca" providerId="ADAL" clId="{FC985AC6-274C-4FEA-8256-B935D8B3D351}" dt="2020-08-07T04:44:34.531" v="42" actId="207"/>
          <ac:picMkLst>
            <pc:docMk/>
            <pc:sldMk cId="1111658103" sldId="270"/>
            <ac:picMk id="18" creationId="{000B016E-B486-487D-99F5-6E7BF6C89AE2}"/>
          </ac:picMkLst>
        </pc:picChg>
        <pc:picChg chg="mod">
          <ac:chgData name="Utkarsh" userId="7f4a52ef-1382-4c4d-a497-db6aa7a0e8ca" providerId="ADAL" clId="{FC985AC6-274C-4FEA-8256-B935D8B3D351}" dt="2020-08-07T04:44:35.859" v="43" actId="207"/>
          <ac:picMkLst>
            <pc:docMk/>
            <pc:sldMk cId="1111658103" sldId="270"/>
            <ac:picMk id="21" creationId="{3321E215-DB8B-4BBD-9FB6-1D2312C79AEE}"/>
          </ac:picMkLst>
        </pc:picChg>
        <pc:picChg chg="add del mod">
          <ac:chgData name="Utkarsh" userId="7f4a52ef-1382-4c4d-a497-db6aa7a0e8ca" providerId="ADAL" clId="{FC985AC6-274C-4FEA-8256-B935D8B3D351}" dt="2020-08-07T04:46:07.928" v="58" actId="478"/>
          <ac:picMkLst>
            <pc:docMk/>
            <pc:sldMk cId="1111658103" sldId="270"/>
            <ac:picMk id="24" creationId="{4EF3B233-9BAC-47F1-8E17-DF69CB8BA008}"/>
          </ac:picMkLst>
        </pc:picChg>
        <pc:picChg chg="mod">
          <ac:chgData name="Utkarsh" userId="7f4a52ef-1382-4c4d-a497-db6aa7a0e8ca" providerId="ADAL" clId="{FC985AC6-274C-4FEA-8256-B935D8B3D351}" dt="2020-08-07T04:46:40.270" v="62" actId="465"/>
          <ac:picMkLst>
            <pc:docMk/>
            <pc:sldMk cId="1111658103" sldId="270"/>
            <ac:picMk id="46" creationId="{563024F7-2A97-4F78-ADD7-C358353BD63C}"/>
          </ac:picMkLst>
        </pc:picChg>
        <pc:picChg chg="add del mod">
          <ac:chgData name="Utkarsh" userId="7f4a52ef-1382-4c4d-a497-db6aa7a0e8ca" providerId="ADAL" clId="{FC985AC6-274C-4FEA-8256-B935D8B3D351}" dt="2020-08-07T04:44:01.770" v="36" actId="478"/>
          <ac:picMkLst>
            <pc:docMk/>
            <pc:sldMk cId="1111658103" sldId="270"/>
            <ac:picMk id="1026" creationId="{974CB442-BE0F-4F3A-AFD9-493AF13F8D87}"/>
          </ac:picMkLst>
        </pc:picChg>
        <pc:picChg chg="add mod">
          <ac:chgData name="Utkarsh" userId="7f4a52ef-1382-4c4d-a497-db6aa7a0e8ca" providerId="ADAL" clId="{FC985AC6-274C-4FEA-8256-B935D8B3D351}" dt="2020-08-07T04:46:40.270" v="62" actId="465"/>
          <ac:picMkLst>
            <pc:docMk/>
            <pc:sldMk cId="1111658103" sldId="270"/>
            <ac:picMk id="1028" creationId="{40D32677-9E73-429D-ACBA-4686CA88AF52}"/>
          </ac:picMkLst>
        </pc:picChg>
      </pc:sldChg>
    </pc:docChg>
  </pc:docChgLst>
  <pc:docChgLst>
    <pc:chgData name="Chaturvedi, Utkarsh [JACSG NON J&amp;J]" userId="7f4a52ef-1382-4c4d-a497-db6aa7a0e8ca" providerId="ADAL" clId="{F87A4C13-8CBD-4A4A-9643-6DF1080CD7EE}"/>
    <pc:docChg chg="undo custSel modSld">
      <pc:chgData name="Chaturvedi, Utkarsh [JACSG NON J&amp;J]" userId="7f4a52ef-1382-4c4d-a497-db6aa7a0e8ca" providerId="ADAL" clId="{F87A4C13-8CBD-4A4A-9643-6DF1080CD7EE}" dt="2020-08-06T08:52:26.295" v="747" actId="14100"/>
      <pc:docMkLst>
        <pc:docMk/>
      </pc:docMkLst>
      <pc:sldChg chg="addSp delSp modSp">
        <pc:chgData name="Chaturvedi, Utkarsh [JACSG NON J&amp;J]" userId="7f4a52ef-1382-4c4d-a497-db6aa7a0e8ca" providerId="ADAL" clId="{F87A4C13-8CBD-4A4A-9643-6DF1080CD7EE}" dt="2020-08-06T08:52:26.295" v="747" actId="14100"/>
        <pc:sldMkLst>
          <pc:docMk/>
          <pc:sldMk cId="1111658103" sldId="270"/>
        </pc:sldMkLst>
        <pc:spChg chg="mod">
          <ac:chgData name="Chaturvedi, Utkarsh [JACSG NON J&amp;J]" userId="7f4a52ef-1382-4c4d-a497-db6aa7a0e8ca" providerId="ADAL" clId="{F87A4C13-8CBD-4A4A-9643-6DF1080CD7EE}" dt="2020-08-06T08:25:04.607" v="1" actId="208"/>
          <ac:spMkLst>
            <pc:docMk/>
            <pc:sldMk cId="1111658103" sldId="270"/>
            <ac:spMk id="2" creationId="{00000000-0000-0000-0000-000000000000}"/>
          </ac:spMkLst>
        </pc:spChg>
        <pc:spChg chg="add mod ord">
          <ac:chgData name="Chaturvedi, Utkarsh [JACSG NON J&amp;J]" userId="7f4a52ef-1382-4c4d-a497-db6aa7a0e8ca" providerId="ADAL" clId="{F87A4C13-8CBD-4A4A-9643-6DF1080CD7EE}" dt="2020-08-06T08:52:26.295" v="747" actId="14100"/>
          <ac:spMkLst>
            <pc:docMk/>
            <pc:sldMk cId="1111658103" sldId="270"/>
            <ac:spMk id="5" creationId="{89A14EB2-C3C5-4FD1-9EB4-BE49AAC88CE1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6" creationId="{D4B4A45F-B839-441F-A9BF-AD47E61513B7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7" creationId="{6648CF3B-EB29-45D3-9141-BDDC824E12FD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8" creationId="{5C073452-727E-4621-A9B9-A6996BF82A91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12" creationId="{5EC4E424-D61C-493D-BCEC-08BA242D9CB2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13" creationId="{E5694909-2F05-4786-9A5D-7AEE92FF65E7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14" creationId="{A96D1A40-58AF-4D22-AE5A-72882A5825F2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15" creationId="{163F6EF7-1CF0-4656-88F6-0E33F6A6D1C3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17" creationId="{27681B86-E0B7-4A53-9428-48297AAEF58F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19" creationId="{E44F4E41-7597-446B-B4E2-3C7661D4A68B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21" creationId="{FEB4378B-1AA6-4D33-B3E0-2E0784BE4870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2:14.607" v="198"/>
          <ac:spMkLst>
            <pc:docMk/>
            <pc:sldMk cId="1111658103" sldId="270"/>
            <ac:spMk id="22" creationId="{28CD18BE-F8D4-4983-B1C3-3903D862765F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26" creationId="{78A59703-F186-4759-8928-D98AC9387CFE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27" creationId="{EF5523B8-0FDA-4F0C-AF5C-C490BC499F32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28" creationId="{98F8FAA8-BC8B-42AE-8DD3-062E0F9E4AE8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32" creationId="{C491C7A4-3E11-4D71-9F46-C056EAA75BCE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33" creationId="{9100B229-BFBA-4C9B-BDF0-67CC7469C4DF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34" creationId="{84BA4556-CA1F-431E-9970-FEDDEA15F316}"/>
          </ac:spMkLst>
        </pc:spChg>
        <pc:spChg chg="add del">
          <ac:chgData name="Chaturvedi, Utkarsh [JACSG NON J&amp;J]" userId="7f4a52ef-1382-4c4d-a497-db6aa7a0e8ca" providerId="ADAL" clId="{F87A4C13-8CBD-4A4A-9643-6DF1080CD7EE}" dt="2020-08-06T08:33:11.535" v="213"/>
          <ac:spMkLst>
            <pc:docMk/>
            <pc:sldMk cId="1111658103" sldId="270"/>
            <ac:spMk id="35" creationId="{7A802693-73F3-46FE-BDD5-ABD06B52C02B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41" creationId="{31B9C76F-7198-4CD4-A4E8-5871BBF3F15C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42" creationId="{7F1B04C2-047E-4809-84FB-609AD622BD10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43" creationId="{DD7D5CD2-EDAA-47DA-82B7-DF8EF2675C36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47" creationId="{0C1D8615-031E-4FE9-85DA-819B4CE874FB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48" creationId="{E370BF94-C300-4027-A241-23FA56179DF4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49" creationId="{63D3527E-4324-45BF-BD7F-8CBD122309E6}"/>
          </ac:spMkLst>
        </pc:spChg>
        <pc:spChg chg="add mod">
          <ac:chgData name="Chaturvedi, Utkarsh [JACSG NON J&amp;J]" userId="7f4a52ef-1382-4c4d-a497-db6aa7a0e8ca" providerId="ADAL" clId="{F87A4C13-8CBD-4A4A-9643-6DF1080CD7EE}" dt="2020-08-06T08:47:44.281" v="583" actId="164"/>
          <ac:spMkLst>
            <pc:docMk/>
            <pc:sldMk cId="1111658103" sldId="270"/>
            <ac:spMk id="50" creationId="{716E04BA-5AEB-43F3-BF35-A852AE236231}"/>
          </ac:spMkLst>
        </pc:spChg>
        <pc:grpChg chg="add del mod">
          <ac:chgData name="Chaturvedi, Utkarsh [JACSG NON J&amp;J]" userId="7f4a52ef-1382-4c4d-a497-db6aa7a0e8ca" providerId="ADAL" clId="{F87A4C13-8CBD-4A4A-9643-6DF1080CD7EE}" dt="2020-08-06T08:50:09.335" v="713" actId="478"/>
          <ac:grpSpMkLst>
            <pc:docMk/>
            <pc:sldMk cId="1111658103" sldId="270"/>
            <ac:grpSpMk id="56" creationId="{D7C75A78-F706-468A-98B6-DB9C0E4BB59F}"/>
          </ac:grpSpMkLst>
        </pc:grpChg>
        <pc:grpChg chg="add mod">
          <ac:chgData name="Chaturvedi, Utkarsh [JACSG NON J&amp;J]" userId="7f4a52ef-1382-4c4d-a497-db6aa7a0e8ca" providerId="ADAL" clId="{F87A4C13-8CBD-4A4A-9643-6DF1080CD7EE}" dt="2020-08-06T08:50:22.820" v="717" actId="1076"/>
          <ac:grpSpMkLst>
            <pc:docMk/>
            <pc:sldMk cId="1111658103" sldId="270"/>
            <ac:grpSpMk id="68" creationId="{4E1D31D0-C7E9-49B2-8FEC-91CAEDCC9417}"/>
          </ac:grpSpMkLst>
        </pc:grpChg>
        <pc:graphicFrameChg chg="add mod">
          <ac:chgData name="Chaturvedi, Utkarsh [JACSG NON J&amp;J]" userId="7f4a52ef-1382-4c4d-a497-db6aa7a0e8ca" providerId="ADAL" clId="{F87A4C13-8CBD-4A4A-9643-6DF1080CD7EE}" dt="2020-08-06T08:51:47.615" v="745" actId="1076"/>
          <ac:graphicFrameMkLst>
            <pc:docMk/>
            <pc:sldMk cId="1111658103" sldId="270"/>
            <ac:graphicFrameMk id="71" creationId="{DF58A5FA-AD19-4AF5-9061-179FF33D9D55}"/>
          </ac:graphicFrameMkLst>
        </pc:graphicFrameChg>
        <pc:picChg chg="add del">
          <ac:chgData name="Chaturvedi, Utkarsh [JACSG NON J&amp;J]" userId="7f4a52ef-1382-4c4d-a497-db6aa7a0e8ca" providerId="ADAL" clId="{F87A4C13-8CBD-4A4A-9643-6DF1080CD7EE}" dt="2020-08-06T08:32:14.607" v="198"/>
          <ac:picMkLst>
            <pc:docMk/>
            <pc:sldMk cId="1111658103" sldId="270"/>
            <ac:picMk id="18" creationId="{E8613AEB-734C-4E7B-B39C-8C755A82C7CA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2:14.607" v="198"/>
          <ac:picMkLst>
            <pc:docMk/>
            <pc:sldMk cId="1111658103" sldId="270"/>
            <ac:picMk id="20" creationId="{A09E55AF-6AE7-47ED-9EB4-AE8F2588DA0D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2:14.607" v="198"/>
          <ac:picMkLst>
            <pc:docMk/>
            <pc:sldMk cId="1111658103" sldId="270"/>
            <ac:picMk id="23" creationId="{87FBD25D-A852-4736-8056-6467659A99A1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2:14.607" v="198"/>
          <ac:picMkLst>
            <pc:docMk/>
            <pc:sldMk cId="1111658103" sldId="270"/>
            <ac:picMk id="24" creationId="{E54D9263-2FCC-4678-AD98-766B1E2FB1F8}"/>
          </ac:picMkLst>
        </pc:picChg>
        <pc:picChg chg="add del mod">
          <ac:chgData name="Chaturvedi, Utkarsh [JACSG NON J&amp;J]" userId="7f4a52ef-1382-4c4d-a497-db6aa7a0e8ca" providerId="ADAL" clId="{F87A4C13-8CBD-4A4A-9643-6DF1080CD7EE}" dt="2020-08-06T08:33:04.737" v="205" actId="478"/>
          <ac:picMkLst>
            <pc:docMk/>
            <pc:sldMk cId="1111658103" sldId="270"/>
            <ac:picMk id="25" creationId="{7418ADF0-CA6F-49BF-ABCC-1F8C2759EF4F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3:11.535" v="213"/>
          <ac:picMkLst>
            <pc:docMk/>
            <pc:sldMk cId="1111658103" sldId="270"/>
            <ac:picMk id="37" creationId="{F2E3FDDB-9A7B-4754-BAF8-B0736DE884A9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3:11.535" v="213"/>
          <ac:picMkLst>
            <pc:docMk/>
            <pc:sldMk cId="1111658103" sldId="270"/>
            <ac:picMk id="38" creationId="{B1217316-2407-44BC-AF56-70BE7B266AEF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3:11.535" v="213"/>
          <ac:picMkLst>
            <pc:docMk/>
            <pc:sldMk cId="1111658103" sldId="270"/>
            <ac:picMk id="39" creationId="{9AA0CADB-69FE-4D87-8CF7-F8B0668B0F25}"/>
          </ac:picMkLst>
        </pc:picChg>
        <pc:picChg chg="add del">
          <ac:chgData name="Chaturvedi, Utkarsh [JACSG NON J&amp;J]" userId="7f4a52ef-1382-4c4d-a497-db6aa7a0e8ca" providerId="ADAL" clId="{F87A4C13-8CBD-4A4A-9643-6DF1080CD7EE}" dt="2020-08-06T08:33:11.535" v="213"/>
          <ac:picMkLst>
            <pc:docMk/>
            <pc:sldMk cId="1111658103" sldId="270"/>
            <ac:picMk id="40" creationId="{478199EC-9EBF-441D-B0DD-08E7A3A4E4A4}"/>
          </ac:picMkLst>
        </pc:picChg>
        <pc:picChg chg="add mod">
          <ac:chgData name="Chaturvedi, Utkarsh [JACSG NON J&amp;J]" userId="7f4a52ef-1382-4c4d-a497-db6aa7a0e8ca" providerId="ADAL" clId="{F87A4C13-8CBD-4A4A-9643-6DF1080CD7EE}" dt="2020-08-06T08:47:44.281" v="583" actId="164"/>
          <ac:picMkLst>
            <pc:docMk/>
            <pc:sldMk cId="1111658103" sldId="270"/>
            <ac:picMk id="52" creationId="{BF5F85F5-EF85-4064-8300-C8216FF15E7D}"/>
          </ac:picMkLst>
        </pc:picChg>
        <pc:picChg chg="add mod">
          <ac:chgData name="Chaturvedi, Utkarsh [JACSG NON J&amp;J]" userId="7f4a52ef-1382-4c4d-a497-db6aa7a0e8ca" providerId="ADAL" clId="{F87A4C13-8CBD-4A4A-9643-6DF1080CD7EE}" dt="2020-08-06T08:47:44.281" v="583" actId="164"/>
          <ac:picMkLst>
            <pc:docMk/>
            <pc:sldMk cId="1111658103" sldId="270"/>
            <ac:picMk id="53" creationId="{78015CF6-D37F-4DED-885E-ECB2A128D90B}"/>
          </ac:picMkLst>
        </pc:picChg>
        <pc:picChg chg="add mod">
          <ac:chgData name="Chaturvedi, Utkarsh [JACSG NON J&amp;J]" userId="7f4a52ef-1382-4c4d-a497-db6aa7a0e8ca" providerId="ADAL" clId="{F87A4C13-8CBD-4A4A-9643-6DF1080CD7EE}" dt="2020-08-06T08:47:44.281" v="583" actId="164"/>
          <ac:picMkLst>
            <pc:docMk/>
            <pc:sldMk cId="1111658103" sldId="270"/>
            <ac:picMk id="54" creationId="{C06180ED-22AF-4A05-A32F-7ED00D1046EE}"/>
          </ac:picMkLst>
        </pc:picChg>
        <pc:picChg chg="add mod">
          <ac:chgData name="Chaturvedi, Utkarsh [JACSG NON J&amp;J]" userId="7f4a52ef-1382-4c4d-a497-db6aa7a0e8ca" providerId="ADAL" clId="{F87A4C13-8CBD-4A4A-9643-6DF1080CD7EE}" dt="2020-08-06T08:47:44.281" v="583" actId="164"/>
          <ac:picMkLst>
            <pc:docMk/>
            <pc:sldMk cId="1111658103" sldId="270"/>
            <ac:picMk id="55" creationId="{0B3F1CEF-C486-42C5-9BAB-A84C96361B79}"/>
          </ac:picMkLst>
        </pc:picChg>
        <pc:picChg chg="add del mod">
          <ac:chgData name="Chaturvedi, Utkarsh [JACSG NON J&amp;J]" userId="7f4a52ef-1382-4c4d-a497-db6aa7a0e8ca" providerId="ADAL" clId="{F87A4C13-8CBD-4A4A-9643-6DF1080CD7EE}" dt="2020-08-06T08:50:13.610" v="715" actId="1076"/>
          <ac:picMkLst>
            <pc:docMk/>
            <pc:sldMk cId="1111658103" sldId="270"/>
            <ac:picMk id="66" creationId="{DDE4CF97-C924-4870-A787-770ADDD81DDD}"/>
          </ac:picMkLst>
        </pc:picChg>
        <pc:picChg chg="add del mod">
          <ac:chgData name="Chaturvedi, Utkarsh [JACSG NON J&amp;J]" userId="7f4a52ef-1382-4c4d-a497-db6aa7a0e8ca" providerId="ADAL" clId="{F87A4C13-8CBD-4A4A-9643-6DF1080CD7EE}" dt="2020-08-06T08:50:11.500" v="714" actId="1076"/>
          <ac:picMkLst>
            <pc:docMk/>
            <pc:sldMk cId="1111658103" sldId="270"/>
            <ac:picMk id="67" creationId="{93B5661E-757C-4555-85D6-668887268EE6}"/>
          </ac:picMkLst>
        </pc:picChg>
        <pc:cxnChg chg="add mod">
          <ac:chgData name="Chaturvedi, Utkarsh [JACSG NON J&amp;J]" userId="7f4a52ef-1382-4c4d-a497-db6aa7a0e8ca" providerId="ADAL" clId="{F87A4C13-8CBD-4A4A-9643-6DF1080CD7EE}" dt="2020-08-06T08:50:06.712" v="712" actId="1076"/>
          <ac:cxnSpMkLst>
            <pc:docMk/>
            <pc:sldMk cId="1111658103" sldId="270"/>
            <ac:cxnSpMk id="4" creationId="{21900E51-543E-4986-BC52-9210FE5CAAFF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2:14.607" v="198"/>
          <ac:cxnSpMkLst>
            <pc:docMk/>
            <pc:sldMk cId="1111658103" sldId="270"/>
            <ac:cxnSpMk id="9" creationId="{5DA9A216-D0B6-4F7F-A9F5-5228E1C7E409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2:14.607" v="198"/>
          <ac:cxnSpMkLst>
            <pc:docMk/>
            <pc:sldMk cId="1111658103" sldId="270"/>
            <ac:cxnSpMk id="10" creationId="{DB8BFEC0-406E-4C27-BA21-A6346A5EC062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2:14.607" v="198"/>
          <ac:cxnSpMkLst>
            <pc:docMk/>
            <pc:sldMk cId="1111658103" sldId="270"/>
            <ac:cxnSpMk id="11" creationId="{079D0DE3-3954-45F0-ACC3-341D18D11511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2:14.607" v="198"/>
          <ac:cxnSpMkLst>
            <pc:docMk/>
            <pc:sldMk cId="1111658103" sldId="270"/>
            <ac:cxnSpMk id="16" creationId="{124A995B-1E7D-452A-9B81-BC5142E083B0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3:11.535" v="213"/>
          <ac:cxnSpMkLst>
            <pc:docMk/>
            <pc:sldMk cId="1111658103" sldId="270"/>
            <ac:cxnSpMk id="29" creationId="{50FB13ED-65E5-4870-BDD1-9F5169B6D53D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3:11.535" v="213"/>
          <ac:cxnSpMkLst>
            <pc:docMk/>
            <pc:sldMk cId="1111658103" sldId="270"/>
            <ac:cxnSpMk id="30" creationId="{A336F242-F3C8-45B2-BCE6-5B166B78FDD5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3:11.535" v="213"/>
          <ac:cxnSpMkLst>
            <pc:docMk/>
            <pc:sldMk cId="1111658103" sldId="270"/>
            <ac:cxnSpMk id="31" creationId="{04D4F46E-B2A1-453A-BA6A-06BCC17CEEF4}"/>
          </ac:cxnSpMkLst>
        </pc:cxnChg>
        <pc:cxnChg chg="add del">
          <ac:chgData name="Chaturvedi, Utkarsh [JACSG NON J&amp;J]" userId="7f4a52ef-1382-4c4d-a497-db6aa7a0e8ca" providerId="ADAL" clId="{F87A4C13-8CBD-4A4A-9643-6DF1080CD7EE}" dt="2020-08-06T08:33:11.535" v="213"/>
          <ac:cxnSpMkLst>
            <pc:docMk/>
            <pc:sldMk cId="1111658103" sldId="270"/>
            <ac:cxnSpMk id="36" creationId="{B277D62E-0312-454B-98FE-2F26916C1646}"/>
          </ac:cxnSpMkLst>
        </pc:cxnChg>
        <pc:cxnChg chg="add mod">
          <ac:chgData name="Chaturvedi, Utkarsh [JACSG NON J&amp;J]" userId="7f4a52ef-1382-4c4d-a497-db6aa7a0e8ca" providerId="ADAL" clId="{F87A4C13-8CBD-4A4A-9643-6DF1080CD7EE}" dt="2020-08-06T08:47:44.281" v="583" actId="164"/>
          <ac:cxnSpMkLst>
            <pc:docMk/>
            <pc:sldMk cId="1111658103" sldId="270"/>
            <ac:cxnSpMk id="44" creationId="{3DAF7401-A731-4B65-B3DA-3EBB25CDD469}"/>
          </ac:cxnSpMkLst>
        </pc:cxnChg>
        <pc:cxnChg chg="add mod">
          <ac:chgData name="Chaturvedi, Utkarsh [JACSG NON J&amp;J]" userId="7f4a52ef-1382-4c4d-a497-db6aa7a0e8ca" providerId="ADAL" clId="{F87A4C13-8CBD-4A4A-9643-6DF1080CD7EE}" dt="2020-08-06T08:47:44.281" v="583" actId="164"/>
          <ac:cxnSpMkLst>
            <pc:docMk/>
            <pc:sldMk cId="1111658103" sldId="270"/>
            <ac:cxnSpMk id="45" creationId="{FF70D900-5026-4371-8F56-9D23BB2DFE4C}"/>
          </ac:cxnSpMkLst>
        </pc:cxnChg>
        <pc:cxnChg chg="add mod">
          <ac:chgData name="Chaturvedi, Utkarsh [JACSG NON J&amp;J]" userId="7f4a52ef-1382-4c4d-a497-db6aa7a0e8ca" providerId="ADAL" clId="{F87A4C13-8CBD-4A4A-9643-6DF1080CD7EE}" dt="2020-08-06T08:47:44.281" v="583" actId="164"/>
          <ac:cxnSpMkLst>
            <pc:docMk/>
            <pc:sldMk cId="1111658103" sldId="270"/>
            <ac:cxnSpMk id="46" creationId="{FE248677-F4A2-4CC1-8559-1FF3513160C7}"/>
          </ac:cxnSpMkLst>
        </pc:cxnChg>
        <pc:cxnChg chg="add mod">
          <ac:chgData name="Chaturvedi, Utkarsh [JACSG NON J&amp;J]" userId="7f4a52ef-1382-4c4d-a497-db6aa7a0e8ca" providerId="ADAL" clId="{F87A4C13-8CBD-4A4A-9643-6DF1080CD7EE}" dt="2020-08-06T08:47:44.281" v="583" actId="164"/>
          <ac:cxnSpMkLst>
            <pc:docMk/>
            <pc:sldMk cId="1111658103" sldId="270"/>
            <ac:cxnSpMk id="51" creationId="{2FF3D6B2-AE1A-4FA4-9471-B91B580C302B}"/>
          </ac:cxnSpMkLst>
        </pc:cxnChg>
        <pc:cxnChg chg="mod">
          <ac:chgData name="Chaturvedi, Utkarsh [JACSG NON J&amp;J]" userId="7f4a52ef-1382-4c4d-a497-db6aa7a0e8ca" providerId="ADAL" clId="{F87A4C13-8CBD-4A4A-9643-6DF1080CD7EE}" dt="2020-08-06T08:50:09.335" v="713" actId="478"/>
          <ac:cxnSpMkLst>
            <pc:docMk/>
            <pc:sldMk cId="1111658103" sldId="270"/>
            <ac:cxnSpMk id="62" creationId="{AED251F8-6DA4-423A-B12E-4A24BFB1B78C}"/>
          </ac:cxnSpMkLst>
        </pc:cxnChg>
        <pc:cxnChg chg="mod">
          <ac:chgData name="Chaturvedi, Utkarsh [JACSG NON J&amp;J]" userId="7f4a52ef-1382-4c4d-a497-db6aa7a0e8ca" providerId="ADAL" clId="{F87A4C13-8CBD-4A4A-9643-6DF1080CD7EE}" dt="2020-08-06T08:50:09.335" v="713" actId="478"/>
          <ac:cxnSpMkLst>
            <pc:docMk/>
            <pc:sldMk cId="1111658103" sldId="270"/>
            <ac:cxnSpMk id="63" creationId="{A8FFD6E9-79F6-44A6-977C-F968A23CF641}"/>
          </ac:cxnSpMkLst>
        </pc:cxnChg>
        <pc:cxnChg chg="mod">
          <ac:chgData name="Chaturvedi, Utkarsh [JACSG NON J&amp;J]" userId="7f4a52ef-1382-4c4d-a497-db6aa7a0e8ca" providerId="ADAL" clId="{F87A4C13-8CBD-4A4A-9643-6DF1080CD7EE}" dt="2020-08-06T08:50:09.335" v="713" actId="478"/>
          <ac:cxnSpMkLst>
            <pc:docMk/>
            <pc:sldMk cId="1111658103" sldId="270"/>
            <ac:cxnSpMk id="64" creationId="{BD04F7E8-CD45-4C71-951B-57BC456AA77D}"/>
          </ac:cxnSpMkLst>
        </pc:cxnChg>
        <pc:cxnChg chg="mod">
          <ac:chgData name="Chaturvedi, Utkarsh [JACSG NON J&amp;J]" userId="7f4a52ef-1382-4c4d-a497-db6aa7a0e8ca" providerId="ADAL" clId="{F87A4C13-8CBD-4A4A-9643-6DF1080CD7EE}" dt="2020-08-06T08:50:09.335" v="713" actId="478"/>
          <ac:cxnSpMkLst>
            <pc:docMk/>
            <pc:sldMk cId="1111658103" sldId="270"/>
            <ac:cxnSpMk id="65" creationId="{95AE31B5-E960-4711-B228-A61EE903C5C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F7665-FE60-4B2D-A840-6F7C87FC74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7945F41F-C321-484E-8493-382B7B061AC1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Pain-Points</a:t>
          </a:r>
          <a:endParaRPr lang="en-SG" dirty="0">
            <a:latin typeface="Franklin Gothic Book" panose="020B0503020102020204" pitchFamily="34" charset="0"/>
          </a:endParaRPr>
        </a:p>
      </dgm:t>
    </dgm:pt>
    <dgm:pt modelId="{D95C1053-2CC4-417B-85DC-FFABC42F84A8}" type="parTrans" cxnId="{C30BD550-57D5-403F-8BA0-1E2DD40EE90E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0E41383F-442D-44ED-8FAE-D801754A27D1}" type="sibTrans" cxnId="{C30BD550-57D5-403F-8BA0-1E2DD40EE90E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745FD73A-5FE6-41BA-A8C5-96A66FB24180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Number Crunching</a:t>
          </a:r>
          <a:endParaRPr lang="en-SG" dirty="0">
            <a:latin typeface="Franklin Gothic Book" panose="020B0503020102020204" pitchFamily="34" charset="0"/>
          </a:endParaRPr>
        </a:p>
      </dgm:t>
    </dgm:pt>
    <dgm:pt modelId="{1512D38D-1773-4178-B961-E7F5074EF16F}" type="parTrans" cxnId="{F136D8BC-CE40-4DF6-A8C7-60D6E3DA4080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60F2D8D9-D78B-445D-ABD6-0CBFBD9A03E6}" type="sibTrans" cxnId="{F136D8BC-CE40-4DF6-A8C7-60D6E3DA4080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4C9A2B07-7AF1-461F-9DFD-BB434FB731CB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Art of Writing</a:t>
          </a:r>
          <a:endParaRPr lang="en-SG" dirty="0">
            <a:latin typeface="Franklin Gothic Book" panose="020B0503020102020204" pitchFamily="34" charset="0"/>
          </a:endParaRPr>
        </a:p>
      </dgm:t>
    </dgm:pt>
    <dgm:pt modelId="{A229BEBD-9BEF-4865-B4B0-C6CC7C943CD5}" type="parTrans" cxnId="{F59180C6-E52D-495F-9F7D-9AB0D3970397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5D007762-5152-48E9-AE3C-15634F8179F7}" type="sibTrans" cxnId="{F59180C6-E52D-495F-9F7D-9AB0D3970397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7C8ECB45-8FA6-4561-8C50-41CC39A8ECBA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Collaborations</a:t>
          </a:r>
          <a:endParaRPr lang="en-SG" dirty="0">
            <a:latin typeface="Franklin Gothic Book" panose="020B0503020102020204" pitchFamily="34" charset="0"/>
          </a:endParaRPr>
        </a:p>
      </dgm:t>
    </dgm:pt>
    <dgm:pt modelId="{C2308152-4D5D-48D8-962F-247343804900}" type="parTrans" cxnId="{32FC3DF6-B8F6-4B60-A50C-989704DF3647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F8CA1C09-7412-41C5-A8B8-55F932EE4D87}" type="sibTrans" cxnId="{32FC3DF6-B8F6-4B60-A50C-989704DF3647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4C6103A4-4701-4324-9C72-BA0C433BB34C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Quick Insight Generation</a:t>
          </a:r>
          <a:endParaRPr lang="en-SG" dirty="0">
            <a:latin typeface="Franklin Gothic Book" panose="020B0503020102020204" pitchFamily="34" charset="0"/>
          </a:endParaRPr>
        </a:p>
      </dgm:t>
    </dgm:pt>
    <dgm:pt modelId="{5DE83C40-F52F-43D0-B622-877F8151133C}" type="parTrans" cxnId="{15B0F774-D0A9-4043-A10B-1CC8393EEBAC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19C143E6-6970-440B-A3E2-B6654DEAD4C1}" type="sibTrans" cxnId="{15B0F774-D0A9-4043-A10B-1CC8393EEBAC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6EEE7756-3778-4E5E-8891-F325B4FB36FD}" type="pres">
      <dgm:prSet presAssocID="{DC8F7665-FE60-4B2D-A840-6F7C87FC74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B6B25F-593B-4FE3-8753-EB3360247806}" type="pres">
      <dgm:prSet presAssocID="{7945F41F-C321-484E-8493-382B7B061AC1}" presName="root1" presStyleCnt="0"/>
      <dgm:spPr/>
    </dgm:pt>
    <dgm:pt modelId="{61E85AD2-D12B-43D4-A4CC-0C168B532229}" type="pres">
      <dgm:prSet presAssocID="{7945F41F-C321-484E-8493-382B7B061AC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DD7BE8-D91A-4C37-84D3-F3B91ED5FEC3}" type="pres">
      <dgm:prSet presAssocID="{7945F41F-C321-484E-8493-382B7B061AC1}" presName="level2hierChild" presStyleCnt="0"/>
      <dgm:spPr/>
    </dgm:pt>
    <dgm:pt modelId="{30392D47-78C3-4EF6-A98A-7BD39E34D4B3}" type="pres">
      <dgm:prSet presAssocID="{1512D38D-1773-4178-B961-E7F5074EF16F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02309857-D508-48B1-BC24-BE791B5C54D7}" type="pres">
      <dgm:prSet presAssocID="{1512D38D-1773-4178-B961-E7F5074EF16F}" presName="connTx" presStyleLbl="parChTrans1D2" presStyleIdx="0" presStyleCnt="4"/>
      <dgm:spPr/>
      <dgm:t>
        <a:bodyPr/>
        <a:lstStyle/>
        <a:p>
          <a:endParaRPr lang="en-IN"/>
        </a:p>
      </dgm:t>
    </dgm:pt>
    <dgm:pt modelId="{11E9EC6F-D909-4938-A5AA-1D173930C813}" type="pres">
      <dgm:prSet presAssocID="{745FD73A-5FE6-41BA-A8C5-96A66FB24180}" presName="root2" presStyleCnt="0"/>
      <dgm:spPr/>
    </dgm:pt>
    <dgm:pt modelId="{019CFEFF-CA84-422C-9F34-B4618D6890ED}" type="pres">
      <dgm:prSet presAssocID="{745FD73A-5FE6-41BA-A8C5-96A66FB2418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EB2813D-F280-4149-B156-76ACCCB3A18D}" type="pres">
      <dgm:prSet presAssocID="{745FD73A-5FE6-41BA-A8C5-96A66FB24180}" presName="level3hierChild" presStyleCnt="0"/>
      <dgm:spPr/>
    </dgm:pt>
    <dgm:pt modelId="{AF3471C0-0D6E-47DC-94CE-B0195C2F138C}" type="pres">
      <dgm:prSet presAssocID="{A229BEBD-9BEF-4865-B4B0-C6CC7C943CD5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11EAE7A0-3E48-4A1A-BE5C-BE3E676999B2}" type="pres">
      <dgm:prSet presAssocID="{A229BEBD-9BEF-4865-B4B0-C6CC7C943CD5}" presName="connTx" presStyleLbl="parChTrans1D2" presStyleIdx="1" presStyleCnt="4"/>
      <dgm:spPr/>
      <dgm:t>
        <a:bodyPr/>
        <a:lstStyle/>
        <a:p>
          <a:endParaRPr lang="en-IN"/>
        </a:p>
      </dgm:t>
    </dgm:pt>
    <dgm:pt modelId="{11FB9A4B-E9B8-469B-97DF-870EB2B06BF2}" type="pres">
      <dgm:prSet presAssocID="{4C9A2B07-7AF1-461F-9DFD-BB434FB731CB}" presName="root2" presStyleCnt="0"/>
      <dgm:spPr/>
    </dgm:pt>
    <dgm:pt modelId="{8C869AC1-82B8-47C2-ABF2-769CD8144093}" type="pres">
      <dgm:prSet presAssocID="{4C9A2B07-7AF1-461F-9DFD-BB434FB731C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539A92-FD75-429D-8276-1C4F44597D18}" type="pres">
      <dgm:prSet presAssocID="{4C9A2B07-7AF1-461F-9DFD-BB434FB731CB}" presName="level3hierChild" presStyleCnt="0"/>
      <dgm:spPr/>
    </dgm:pt>
    <dgm:pt modelId="{863BD57B-DCC3-4648-A0AA-9D3DBCECF364}" type="pres">
      <dgm:prSet presAssocID="{C2308152-4D5D-48D8-962F-247343804900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E578B3EC-4505-405C-8EA2-87A82E936B34}" type="pres">
      <dgm:prSet presAssocID="{C2308152-4D5D-48D8-962F-247343804900}" presName="connTx" presStyleLbl="parChTrans1D2" presStyleIdx="2" presStyleCnt="4"/>
      <dgm:spPr/>
      <dgm:t>
        <a:bodyPr/>
        <a:lstStyle/>
        <a:p>
          <a:endParaRPr lang="en-IN"/>
        </a:p>
      </dgm:t>
    </dgm:pt>
    <dgm:pt modelId="{F8EC6059-63EE-4628-BE38-3BB5DA37847F}" type="pres">
      <dgm:prSet presAssocID="{7C8ECB45-8FA6-4561-8C50-41CC39A8ECBA}" presName="root2" presStyleCnt="0"/>
      <dgm:spPr/>
    </dgm:pt>
    <dgm:pt modelId="{56041668-4CD5-47E3-A2ED-2F2CF0BD9553}" type="pres">
      <dgm:prSet presAssocID="{7C8ECB45-8FA6-4561-8C50-41CC39A8ECBA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057BBA-0325-4F22-BF57-98E4B49BEC7B}" type="pres">
      <dgm:prSet presAssocID="{7C8ECB45-8FA6-4561-8C50-41CC39A8ECBA}" presName="level3hierChild" presStyleCnt="0"/>
      <dgm:spPr/>
    </dgm:pt>
    <dgm:pt modelId="{64AEE010-16E3-4B33-A8AA-161BDC8530AA}" type="pres">
      <dgm:prSet presAssocID="{5DE83C40-F52F-43D0-B622-877F8151133C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E211AE05-F7FC-437C-BC16-7E6379A91B14}" type="pres">
      <dgm:prSet presAssocID="{5DE83C40-F52F-43D0-B622-877F8151133C}" presName="connTx" presStyleLbl="parChTrans1D2" presStyleIdx="3" presStyleCnt="4"/>
      <dgm:spPr/>
      <dgm:t>
        <a:bodyPr/>
        <a:lstStyle/>
        <a:p>
          <a:endParaRPr lang="en-IN"/>
        </a:p>
      </dgm:t>
    </dgm:pt>
    <dgm:pt modelId="{AA95B4D1-38E5-40B5-88E3-32AA4CF1CF6C}" type="pres">
      <dgm:prSet presAssocID="{4C6103A4-4701-4324-9C72-BA0C433BB34C}" presName="root2" presStyleCnt="0"/>
      <dgm:spPr/>
    </dgm:pt>
    <dgm:pt modelId="{EA9DEBD7-DDF3-4D8B-B5B5-6CA87C8B9436}" type="pres">
      <dgm:prSet presAssocID="{4C6103A4-4701-4324-9C72-BA0C433BB34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2BA5D9-AC7A-454A-85B5-9418FFC273A9}" type="pres">
      <dgm:prSet presAssocID="{4C6103A4-4701-4324-9C72-BA0C433BB34C}" presName="level3hierChild" presStyleCnt="0"/>
      <dgm:spPr/>
    </dgm:pt>
  </dgm:ptLst>
  <dgm:cxnLst>
    <dgm:cxn modelId="{095E35B9-E8DA-427F-B282-E5E82C11F480}" type="presOf" srcId="{7945F41F-C321-484E-8493-382B7B061AC1}" destId="{61E85AD2-D12B-43D4-A4CC-0C168B532229}" srcOrd="0" destOrd="0" presId="urn:microsoft.com/office/officeart/2008/layout/HorizontalMultiLevelHierarchy"/>
    <dgm:cxn modelId="{B94E5A8C-A0EB-4A99-844F-4266252DFAB3}" type="presOf" srcId="{C2308152-4D5D-48D8-962F-247343804900}" destId="{E578B3EC-4505-405C-8EA2-87A82E936B34}" srcOrd="1" destOrd="0" presId="urn:microsoft.com/office/officeart/2008/layout/HorizontalMultiLevelHierarchy"/>
    <dgm:cxn modelId="{461B443E-36B3-43B2-B974-382A57DCA750}" type="presOf" srcId="{1512D38D-1773-4178-B961-E7F5074EF16F}" destId="{30392D47-78C3-4EF6-A98A-7BD39E34D4B3}" srcOrd="0" destOrd="0" presId="urn:microsoft.com/office/officeart/2008/layout/HorizontalMultiLevelHierarchy"/>
    <dgm:cxn modelId="{5B5EDC93-D738-443C-8F43-1D4030BB9D3C}" type="presOf" srcId="{1512D38D-1773-4178-B961-E7F5074EF16F}" destId="{02309857-D508-48B1-BC24-BE791B5C54D7}" srcOrd="1" destOrd="0" presId="urn:microsoft.com/office/officeart/2008/layout/HorizontalMultiLevelHierarchy"/>
    <dgm:cxn modelId="{B3FF07A8-CDEE-4697-AB53-F8161584625B}" type="presOf" srcId="{A229BEBD-9BEF-4865-B4B0-C6CC7C943CD5}" destId="{11EAE7A0-3E48-4A1A-BE5C-BE3E676999B2}" srcOrd="1" destOrd="0" presId="urn:microsoft.com/office/officeart/2008/layout/HorizontalMultiLevelHierarchy"/>
    <dgm:cxn modelId="{D6C3D0AE-5E5C-4C14-B45F-D28A5E189E1C}" type="presOf" srcId="{C2308152-4D5D-48D8-962F-247343804900}" destId="{863BD57B-DCC3-4648-A0AA-9D3DBCECF364}" srcOrd="0" destOrd="0" presId="urn:microsoft.com/office/officeart/2008/layout/HorizontalMultiLevelHierarchy"/>
    <dgm:cxn modelId="{F136D8BC-CE40-4DF6-A8C7-60D6E3DA4080}" srcId="{7945F41F-C321-484E-8493-382B7B061AC1}" destId="{745FD73A-5FE6-41BA-A8C5-96A66FB24180}" srcOrd="0" destOrd="0" parTransId="{1512D38D-1773-4178-B961-E7F5074EF16F}" sibTransId="{60F2D8D9-D78B-445D-ABD6-0CBFBD9A03E6}"/>
    <dgm:cxn modelId="{15B0F774-D0A9-4043-A10B-1CC8393EEBAC}" srcId="{7945F41F-C321-484E-8493-382B7B061AC1}" destId="{4C6103A4-4701-4324-9C72-BA0C433BB34C}" srcOrd="3" destOrd="0" parTransId="{5DE83C40-F52F-43D0-B622-877F8151133C}" sibTransId="{19C143E6-6970-440B-A3E2-B6654DEAD4C1}"/>
    <dgm:cxn modelId="{289C2990-DACA-4F2B-99D7-543E613363E6}" type="presOf" srcId="{7C8ECB45-8FA6-4561-8C50-41CC39A8ECBA}" destId="{56041668-4CD5-47E3-A2ED-2F2CF0BD9553}" srcOrd="0" destOrd="0" presId="urn:microsoft.com/office/officeart/2008/layout/HorizontalMultiLevelHierarchy"/>
    <dgm:cxn modelId="{32FC3DF6-B8F6-4B60-A50C-989704DF3647}" srcId="{7945F41F-C321-484E-8493-382B7B061AC1}" destId="{7C8ECB45-8FA6-4561-8C50-41CC39A8ECBA}" srcOrd="2" destOrd="0" parTransId="{C2308152-4D5D-48D8-962F-247343804900}" sibTransId="{F8CA1C09-7412-41C5-A8B8-55F932EE4D87}"/>
    <dgm:cxn modelId="{F59180C6-E52D-495F-9F7D-9AB0D3970397}" srcId="{7945F41F-C321-484E-8493-382B7B061AC1}" destId="{4C9A2B07-7AF1-461F-9DFD-BB434FB731CB}" srcOrd="1" destOrd="0" parTransId="{A229BEBD-9BEF-4865-B4B0-C6CC7C943CD5}" sibTransId="{5D007762-5152-48E9-AE3C-15634F8179F7}"/>
    <dgm:cxn modelId="{0ADE3A94-B2BB-4486-92FC-6C71C2D877D0}" type="presOf" srcId="{5DE83C40-F52F-43D0-B622-877F8151133C}" destId="{E211AE05-F7FC-437C-BC16-7E6379A91B14}" srcOrd="1" destOrd="0" presId="urn:microsoft.com/office/officeart/2008/layout/HorizontalMultiLevelHierarchy"/>
    <dgm:cxn modelId="{BE38EFE2-A7AD-4EB0-A6CB-8FEEE0A52A97}" type="presOf" srcId="{4C6103A4-4701-4324-9C72-BA0C433BB34C}" destId="{EA9DEBD7-DDF3-4D8B-B5B5-6CA87C8B9436}" srcOrd="0" destOrd="0" presId="urn:microsoft.com/office/officeart/2008/layout/HorizontalMultiLevelHierarchy"/>
    <dgm:cxn modelId="{7B4A8CCE-CFC4-480C-801C-24A935E3A644}" type="presOf" srcId="{745FD73A-5FE6-41BA-A8C5-96A66FB24180}" destId="{019CFEFF-CA84-422C-9F34-B4618D6890ED}" srcOrd="0" destOrd="0" presId="urn:microsoft.com/office/officeart/2008/layout/HorizontalMultiLevelHierarchy"/>
    <dgm:cxn modelId="{0CF98F30-F1CF-4FFD-AFFF-010E87598224}" type="presOf" srcId="{DC8F7665-FE60-4B2D-A840-6F7C87FC7454}" destId="{6EEE7756-3778-4E5E-8891-F325B4FB36FD}" srcOrd="0" destOrd="0" presId="urn:microsoft.com/office/officeart/2008/layout/HorizontalMultiLevelHierarchy"/>
    <dgm:cxn modelId="{EB9101CA-6B5B-4062-9140-FFF886770308}" type="presOf" srcId="{5DE83C40-F52F-43D0-B622-877F8151133C}" destId="{64AEE010-16E3-4B33-A8AA-161BDC8530AA}" srcOrd="0" destOrd="0" presId="urn:microsoft.com/office/officeart/2008/layout/HorizontalMultiLevelHierarchy"/>
    <dgm:cxn modelId="{75D19C01-AC4C-4FBE-8852-654F98BF8916}" type="presOf" srcId="{4C9A2B07-7AF1-461F-9DFD-BB434FB731CB}" destId="{8C869AC1-82B8-47C2-ABF2-769CD8144093}" srcOrd="0" destOrd="0" presId="urn:microsoft.com/office/officeart/2008/layout/HorizontalMultiLevelHierarchy"/>
    <dgm:cxn modelId="{C30BD550-57D5-403F-8BA0-1E2DD40EE90E}" srcId="{DC8F7665-FE60-4B2D-A840-6F7C87FC7454}" destId="{7945F41F-C321-484E-8493-382B7B061AC1}" srcOrd="0" destOrd="0" parTransId="{D95C1053-2CC4-417B-85DC-FFABC42F84A8}" sibTransId="{0E41383F-442D-44ED-8FAE-D801754A27D1}"/>
    <dgm:cxn modelId="{DA15CB41-B57D-440B-B980-A35A888BA7CD}" type="presOf" srcId="{A229BEBD-9BEF-4865-B4B0-C6CC7C943CD5}" destId="{AF3471C0-0D6E-47DC-94CE-B0195C2F138C}" srcOrd="0" destOrd="0" presId="urn:microsoft.com/office/officeart/2008/layout/HorizontalMultiLevelHierarchy"/>
    <dgm:cxn modelId="{1308A28E-B16D-496C-90D6-80AE7D0872AF}" type="presParOf" srcId="{6EEE7756-3778-4E5E-8891-F325B4FB36FD}" destId="{F5B6B25F-593B-4FE3-8753-EB3360247806}" srcOrd="0" destOrd="0" presId="urn:microsoft.com/office/officeart/2008/layout/HorizontalMultiLevelHierarchy"/>
    <dgm:cxn modelId="{88029410-FA9E-472A-9093-6BF3051162C7}" type="presParOf" srcId="{F5B6B25F-593B-4FE3-8753-EB3360247806}" destId="{61E85AD2-D12B-43D4-A4CC-0C168B532229}" srcOrd="0" destOrd="0" presId="urn:microsoft.com/office/officeart/2008/layout/HorizontalMultiLevelHierarchy"/>
    <dgm:cxn modelId="{519ED72A-4594-4D07-BECE-FCE3FA30045C}" type="presParOf" srcId="{F5B6B25F-593B-4FE3-8753-EB3360247806}" destId="{DBDD7BE8-D91A-4C37-84D3-F3B91ED5FEC3}" srcOrd="1" destOrd="0" presId="urn:microsoft.com/office/officeart/2008/layout/HorizontalMultiLevelHierarchy"/>
    <dgm:cxn modelId="{97B0EB35-1E10-4E03-A983-4054C46ACB61}" type="presParOf" srcId="{DBDD7BE8-D91A-4C37-84D3-F3B91ED5FEC3}" destId="{30392D47-78C3-4EF6-A98A-7BD39E34D4B3}" srcOrd="0" destOrd="0" presId="urn:microsoft.com/office/officeart/2008/layout/HorizontalMultiLevelHierarchy"/>
    <dgm:cxn modelId="{DEA7356E-8345-428C-B359-1D4F31FD4A08}" type="presParOf" srcId="{30392D47-78C3-4EF6-A98A-7BD39E34D4B3}" destId="{02309857-D508-48B1-BC24-BE791B5C54D7}" srcOrd="0" destOrd="0" presId="urn:microsoft.com/office/officeart/2008/layout/HorizontalMultiLevelHierarchy"/>
    <dgm:cxn modelId="{527DC462-89DE-4A53-AA72-28CF715EF4D1}" type="presParOf" srcId="{DBDD7BE8-D91A-4C37-84D3-F3B91ED5FEC3}" destId="{11E9EC6F-D909-4938-A5AA-1D173930C813}" srcOrd="1" destOrd="0" presId="urn:microsoft.com/office/officeart/2008/layout/HorizontalMultiLevelHierarchy"/>
    <dgm:cxn modelId="{3A5EDD00-6E68-4FBD-BDD6-E9BA10A73DBD}" type="presParOf" srcId="{11E9EC6F-D909-4938-A5AA-1D173930C813}" destId="{019CFEFF-CA84-422C-9F34-B4618D6890ED}" srcOrd="0" destOrd="0" presId="urn:microsoft.com/office/officeart/2008/layout/HorizontalMultiLevelHierarchy"/>
    <dgm:cxn modelId="{90FABAD2-0338-4ECA-8E8F-48356D44D9E3}" type="presParOf" srcId="{11E9EC6F-D909-4938-A5AA-1D173930C813}" destId="{5EB2813D-F280-4149-B156-76ACCCB3A18D}" srcOrd="1" destOrd="0" presId="urn:microsoft.com/office/officeart/2008/layout/HorizontalMultiLevelHierarchy"/>
    <dgm:cxn modelId="{69AAC27C-098E-4611-BCEA-4A9A3796D123}" type="presParOf" srcId="{DBDD7BE8-D91A-4C37-84D3-F3B91ED5FEC3}" destId="{AF3471C0-0D6E-47DC-94CE-B0195C2F138C}" srcOrd="2" destOrd="0" presId="urn:microsoft.com/office/officeart/2008/layout/HorizontalMultiLevelHierarchy"/>
    <dgm:cxn modelId="{BAA6235F-7548-47F3-896E-AE7D1E61ACA5}" type="presParOf" srcId="{AF3471C0-0D6E-47DC-94CE-B0195C2F138C}" destId="{11EAE7A0-3E48-4A1A-BE5C-BE3E676999B2}" srcOrd="0" destOrd="0" presId="urn:microsoft.com/office/officeart/2008/layout/HorizontalMultiLevelHierarchy"/>
    <dgm:cxn modelId="{5C2E210A-3D9B-413E-A978-B527106BC54F}" type="presParOf" srcId="{DBDD7BE8-D91A-4C37-84D3-F3B91ED5FEC3}" destId="{11FB9A4B-E9B8-469B-97DF-870EB2B06BF2}" srcOrd="3" destOrd="0" presId="urn:microsoft.com/office/officeart/2008/layout/HorizontalMultiLevelHierarchy"/>
    <dgm:cxn modelId="{A6AE60D9-0A72-4A98-8F63-FFAB5C138CE6}" type="presParOf" srcId="{11FB9A4B-E9B8-469B-97DF-870EB2B06BF2}" destId="{8C869AC1-82B8-47C2-ABF2-769CD8144093}" srcOrd="0" destOrd="0" presId="urn:microsoft.com/office/officeart/2008/layout/HorizontalMultiLevelHierarchy"/>
    <dgm:cxn modelId="{EC9A1B78-1B5A-41E2-9565-8739116D8D36}" type="presParOf" srcId="{11FB9A4B-E9B8-469B-97DF-870EB2B06BF2}" destId="{84539A92-FD75-429D-8276-1C4F44597D18}" srcOrd="1" destOrd="0" presId="urn:microsoft.com/office/officeart/2008/layout/HorizontalMultiLevelHierarchy"/>
    <dgm:cxn modelId="{59668069-57D9-4F0E-B214-FF959AE987E2}" type="presParOf" srcId="{DBDD7BE8-D91A-4C37-84D3-F3B91ED5FEC3}" destId="{863BD57B-DCC3-4648-A0AA-9D3DBCECF364}" srcOrd="4" destOrd="0" presId="urn:microsoft.com/office/officeart/2008/layout/HorizontalMultiLevelHierarchy"/>
    <dgm:cxn modelId="{C1BA84AE-0F12-4C72-B446-69DCA30774D9}" type="presParOf" srcId="{863BD57B-DCC3-4648-A0AA-9D3DBCECF364}" destId="{E578B3EC-4505-405C-8EA2-87A82E936B34}" srcOrd="0" destOrd="0" presId="urn:microsoft.com/office/officeart/2008/layout/HorizontalMultiLevelHierarchy"/>
    <dgm:cxn modelId="{D07C22D1-58DE-4D32-878D-4860C095D1CC}" type="presParOf" srcId="{DBDD7BE8-D91A-4C37-84D3-F3B91ED5FEC3}" destId="{F8EC6059-63EE-4628-BE38-3BB5DA37847F}" srcOrd="5" destOrd="0" presId="urn:microsoft.com/office/officeart/2008/layout/HorizontalMultiLevelHierarchy"/>
    <dgm:cxn modelId="{FCCCA56F-7F42-4CE9-914F-DF09208CEE40}" type="presParOf" srcId="{F8EC6059-63EE-4628-BE38-3BB5DA37847F}" destId="{56041668-4CD5-47E3-A2ED-2F2CF0BD9553}" srcOrd="0" destOrd="0" presId="urn:microsoft.com/office/officeart/2008/layout/HorizontalMultiLevelHierarchy"/>
    <dgm:cxn modelId="{397F4294-0012-4C01-A30D-ED9665B51BE9}" type="presParOf" srcId="{F8EC6059-63EE-4628-BE38-3BB5DA37847F}" destId="{66057BBA-0325-4F22-BF57-98E4B49BEC7B}" srcOrd="1" destOrd="0" presId="urn:microsoft.com/office/officeart/2008/layout/HorizontalMultiLevelHierarchy"/>
    <dgm:cxn modelId="{B05263FA-3485-46F8-BD43-8190317EA500}" type="presParOf" srcId="{DBDD7BE8-D91A-4C37-84D3-F3B91ED5FEC3}" destId="{64AEE010-16E3-4B33-A8AA-161BDC8530AA}" srcOrd="6" destOrd="0" presId="urn:microsoft.com/office/officeart/2008/layout/HorizontalMultiLevelHierarchy"/>
    <dgm:cxn modelId="{8A5A5E58-DAFC-4AEE-9012-948DF2503C58}" type="presParOf" srcId="{64AEE010-16E3-4B33-A8AA-161BDC8530AA}" destId="{E211AE05-F7FC-437C-BC16-7E6379A91B14}" srcOrd="0" destOrd="0" presId="urn:microsoft.com/office/officeart/2008/layout/HorizontalMultiLevelHierarchy"/>
    <dgm:cxn modelId="{8187EF7C-C77B-4F41-A613-CBB57DC762C1}" type="presParOf" srcId="{DBDD7BE8-D91A-4C37-84D3-F3B91ED5FEC3}" destId="{AA95B4D1-38E5-40B5-88E3-32AA4CF1CF6C}" srcOrd="7" destOrd="0" presId="urn:microsoft.com/office/officeart/2008/layout/HorizontalMultiLevelHierarchy"/>
    <dgm:cxn modelId="{9735992D-C33C-4B43-96E8-21FF26DACA67}" type="presParOf" srcId="{AA95B4D1-38E5-40B5-88E3-32AA4CF1CF6C}" destId="{EA9DEBD7-DDF3-4D8B-B5B5-6CA87C8B9436}" srcOrd="0" destOrd="0" presId="urn:microsoft.com/office/officeart/2008/layout/HorizontalMultiLevelHierarchy"/>
    <dgm:cxn modelId="{3C51858E-E9A0-4E10-A860-8BC447DC3F1C}" type="presParOf" srcId="{AA95B4D1-38E5-40B5-88E3-32AA4CF1CF6C}" destId="{942BA5D9-AC7A-454A-85B5-9418FFC273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E7583-5891-46A4-B6A8-D48553C52FD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EBAAB17-AB13-40B7-A618-5864C9917564}">
      <dgm:prSet phldrT="[Text]"/>
      <dgm:spPr/>
      <dgm:t>
        <a:bodyPr/>
        <a:lstStyle/>
        <a:p>
          <a:r>
            <a:rPr lang="en-SG" noProof="0" dirty="0">
              <a:latin typeface="Franklin Gothic Book" panose="020B0503020102020204" pitchFamily="34" charset="0"/>
            </a:rPr>
            <a:t>Analyse</a:t>
          </a:r>
          <a:r>
            <a:rPr lang="en-US" dirty="0">
              <a:latin typeface="Franklin Gothic Book" panose="020B0503020102020204" pitchFamily="34" charset="0"/>
            </a:rPr>
            <a:t> past language for replication</a:t>
          </a:r>
          <a:endParaRPr lang="en-SG" dirty="0">
            <a:latin typeface="Franklin Gothic Book" panose="020B0503020102020204" pitchFamily="34" charset="0"/>
          </a:endParaRPr>
        </a:p>
      </dgm:t>
    </dgm:pt>
    <dgm:pt modelId="{97D541F2-B311-48E5-BAC9-2F84B8B4D444}" type="parTrans" cxnId="{C2AFD081-F62F-448F-8712-EB8AEAD635EA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C097FDA4-E1F4-40A7-AD90-349A10EDF67D}" type="sibTrans" cxnId="{C2AFD081-F62F-448F-8712-EB8AEAD635EA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6769B310-C67B-4831-A52E-DAE39FF93B75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‘</a:t>
          </a:r>
          <a:r>
            <a:rPr lang="en-US" dirty="0" err="1">
              <a:latin typeface="Franklin Gothic Book" panose="020B0503020102020204" pitchFamily="34" charset="0"/>
            </a:rPr>
            <a:t>Realise</a:t>
          </a:r>
          <a:r>
            <a:rPr lang="en-US" dirty="0">
              <a:latin typeface="Franklin Gothic Book" panose="020B0503020102020204" pitchFamily="34" charset="0"/>
            </a:rPr>
            <a:t>’ commentary</a:t>
          </a:r>
          <a:endParaRPr lang="en-SG" dirty="0">
            <a:latin typeface="Franklin Gothic Book" panose="020B0503020102020204" pitchFamily="34" charset="0"/>
          </a:endParaRPr>
        </a:p>
      </dgm:t>
    </dgm:pt>
    <dgm:pt modelId="{9809878C-A04A-4E85-8E69-CE4C0AE68270}" type="parTrans" cxnId="{A1EE0E17-37F6-4BBE-95D5-9A59CF40C489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4BF4722C-1678-40FF-92DD-D7BE387F96C1}" type="sibTrans" cxnId="{A1EE0E17-37F6-4BBE-95D5-9A59CF40C489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AA565C4F-6BBC-4F38-BCA6-EEA949AE5D6E}">
      <dgm:prSet phldrT="[Text]"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Build a front-end for ease of usage</a:t>
          </a:r>
          <a:endParaRPr lang="en-SG" dirty="0">
            <a:latin typeface="Franklin Gothic Book" panose="020B0503020102020204" pitchFamily="34" charset="0"/>
          </a:endParaRPr>
        </a:p>
      </dgm:t>
    </dgm:pt>
    <dgm:pt modelId="{2F9F7ED3-7AE3-4BC7-92E3-F3D2165D7AF7}" type="parTrans" cxnId="{8BCA807B-C392-48E1-8C25-0168F5B9FCC0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E3C95B86-C6B7-4190-AFE1-A61A3FFEF9D3}" type="sibTrans" cxnId="{8BCA807B-C392-48E1-8C25-0168F5B9FCC0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BF96029F-6A2B-4DB6-9C35-89A9F4C0597B}">
      <dgm:prSet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Use an array of techniques like </a:t>
          </a:r>
          <a:r>
            <a:rPr lang="en-US" b="1" dirty="0">
              <a:latin typeface="Franklin Gothic Book" panose="020B0503020102020204" pitchFamily="34" charset="0"/>
            </a:rPr>
            <a:t>NLTK</a:t>
          </a:r>
          <a:r>
            <a:rPr lang="en-US" dirty="0">
              <a:latin typeface="Franklin Gothic Book" panose="020B0503020102020204" pitchFamily="34" charset="0"/>
            </a:rPr>
            <a:t> &amp; </a:t>
          </a:r>
          <a:r>
            <a:rPr lang="en-US" b="1" dirty="0">
              <a:latin typeface="Franklin Gothic Book" panose="020B0503020102020204" pitchFamily="34" charset="0"/>
            </a:rPr>
            <a:t>word2vec</a:t>
          </a:r>
          <a:r>
            <a:rPr lang="en-US" dirty="0">
              <a:latin typeface="Franklin Gothic Book" panose="020B0503020102020204" pitchFamily="34" charset="0"/>
            </a:rPr>
            <a:t> to understand language</a:t>
          </a:r>
          <a:endParaRPr lang="en-SG" dirty="0">
            <a:latin typeface="Franklin Gothic Book" panose="020B0503020102020204" pitchFamily="34" charset="0"/>
          </a:endParaRPr>
        </a:p>
      </dgm:t>
    </dgm:pt>
    <dgm:pt modelId="{AFD64BF0-B8CC-47E5-8484-7F0B09EA2FC8}" type="parTrans" cxnId="{D7BF14B8-E460-458D-97BC-9FF1267D5399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6BCDB4F6-C48F-432F-B11F-A13B6C98C97D}" type="sibTrans" cxnId="{D7BF14B8-E460-458D-97BC-9FF1267D5399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BC1A1B92-F0B5-4EAF-86DA-EF9AC833C8E2}">
      <dgm:prSet/>
      <dgm:spPr/>
      <dgm:t>
        <a:bodyPr/>
        <a:lstStyle/>
        <a:p>
          <a:r>
            <a:rPr lang="en-US" dirty="0">
              <a:latin typeface="Franklin Gothic Book" panose="020B0503020102020204" pitchFamily="34" charset="0"/>
            </a:rPr>
            <a:t>Study and implement the best technique to </a:t>
          </a:r>
          <a:r>
            <a:rPr lang="en-US" b="1" dirty="0">
              <a:latin typeface="Franklin Gothic Book" panose="020B0503020102020204" pitchFamily="34" charset="0"/>
            </a:rPr>
            <a:t>generate the language</a:t>
          </a:r>
          <a:endParaRPr lang="en-SG" b="1" dirty="0">
            <a:latin typeface="Franklin Gothic Book" panose="020B0503020102020204" pitchFamily="34" charset="0"/>
          </a:endParaRPr>
        </a:p>
      </dgm:t>
    </dgm:pt>
    <dgm:pt modelId="{95A66C0E-171C-4BE2-89D0-59AF0D350FAA}" type="parTrans" cxnId="{88FC0E56-24A6-4916-B818-CA90FB5150B2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CA227E98-0F92-482A-847C-BE26E2B12142}" type="sibTrans" cxnId="{88FC0E56-24A6-4916-B818-CA90FB5150B2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15F339C5-CE3E-4462-910F-DCA9F2C95986}">
      <dgm:prSet/>
      <dgm:spPr/>
      <dgm:t>
        <a:bodyPr/>
        <a:lstStyle/>
        <a:p>
          <a:r>
            <a:rPr lang="en-US" b="1" dirty="0">
              <a:latin typeface="Franklin Gothic Book" panose="020B0503020102020204" pitchFamily="34" charset="0"/>
            </a:rPr>
            <a:t>Web-based app </a:t>
          </a:r>
          <a:r>
            <a:rPr lang="en-US" dirty="0">
              <a:latin typeface="Franklin Gothic Book" panose="020B0503020102020204" pitchFamily="34" charset="0"/>
            </a:rPr>
            <a:t>built using Dash for ease-of-use and flexibility to user</a:t>
          </a:r>
          <a:endParaRPr lang="en-SG" dirty="0">
            <a:latin typeface="Franklin Gothic Book" panose="020B0503020102020204" pitchFamily="34" charset="0"/>
          </a:endParaRPr>
        </a:p>
      </dgm:t>
    </dgm:pt>
    <dgm:pt modelId="{966C3499-A9BA-45B9-B083-3F5F091F94CC}" type="parTrans" cxnId="{A6D4E4F7-DE42-47CE-9B1D-410A80D23455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2A7FADCB-69A4-4A51-93D3-A0594CFEEE17}" type="sibTrans" cxnId="{A6D4E4F7-DE42-47CE-9B1D-410A80D23455}">
      <dgm:prSet/>
      <dgm:spPr/>
      <dgm:t>
        <a:bodyPr/>
        <a:lstStyle/>
        <a:p>
          <a:endParaRPr lang="en-SG">
            <a:latin typeface="Franklin Gothic Book" panose="020B0503020102020204" pitchFamily="34" charset="0"/>
          </a:endParaRPr>
        </a:p>
      </dgm:t>
    </dgm:pt>
    <dgm:pt modelId="{CC7B2986-C164-4C29-84B3-518456B4D4F6}" type="pres">
      <dgm:prSet presAssocID="{954E7583-5891-46A4-B6A8-D48553C52F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735CE18-DE76-4381-AED6-E2E4F3D86F51}" type="pres">
      <dgm:prSet presAssocID="{0EBAAB17-AB13-40B7-A618-5864C9917564}" presName="linNode" presStyleCnt="0"/>
      <dgm:spPr/>
    </dgm:pt>
    <dgm:pt modelId="{95FB47ED-9439-4E1B-BB75-DF77167D213C}" type="pres">
      <dgm:prSet presAssocID="{0EBAAB17-AB13-40B7-A618-5864C9917564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27A018-1007-45BF-9C05-058950EED6E9}" type="pres">
      <dgm:prSet presAssocID="{0EBAAB17-AB13-40B7-A618-5864C991756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8361BC-0FDD-4A7C-B925-EE8E602D25DB}" type="pres">
      <dgm:prSet presAssocID="{C097FDA4-E1F4-40A7-AD90-349A10EDF67D}" presName="spacing" presStyleCnt="0"/>
      <dgm:spPr/>
    </dgm:pt>
    <dgm:pt modelId="{0B726570-0C98-4D08-974D-304533530C47}" type="pres">
      <dgm:prSet presAssocID="{6769B310-C67B-4831-A52E-DAE39FF93B75}" presName="linNode" presStyleCnt="0"/>
      <dgm:spPr/>
    </dgm:pt>
    <dgm:pt modelId="{E4B07E45-71AB-40A0-A263-DDB9B9840911}" type="pres">
      <dgm:prSet presAssocID="{6769B310-C67B-4831-A52E-DAE39FF93B7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783DBB-10F1-4DB3-88E9-E871F41368FB}" type="pres">
      <dgm:prSet presAssocID="{6769B310-C67B-4831-A52E-DAE39FF93B7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31CF53-2B78-4E47-9B0D-15672B2E184B}" type="pres">
      <dgm:prSet presAssocID="{4BF4722C-1678-40FF-92DD-D7BE387F96C1}" presName="spacing" presStyleCnt="0"/>
      <dgm:spPr/>
    </dgm:pt>
    <dgm:pt modelId="{5644770B-7902-41AA-B793-094D8EA527B0}" type="pres">
      <dgm:prSet presAssocID="{AA565C4F-6BBC-4F38-BCA6-EEA949AE5D6E}" presName="linNode" presStyleCnt="0"/>
      <dgm:spPr/>
    </dgm:pt>
    <dgm:pt modelId="{BFF44F3A-030B-4E69-B054-EA7D5C72BD73}" type="pres">
      <dgm:prSet presAssocID="{AA565C4F-6BBC-4F38-BCA6-EEA949AE5D6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2DCA74-8EE4-4EBD-BE7A-DEFEB6D14165}" type="pres">
      <dgm:prSet presAssocID="{AA565C4F-6BBC-4F38-BCA6-EEA949AE5D6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A332B3-1AF0-4FE9-9437-E9BDC7DE0E0A}" type="presOf" srcId="{BC1A1B92-F0B5-4EAF-86DA-EF9AC833C8E2}" destId="{D4783DBB-10F1-4DB3-88E9-E871F41368FB}" srcOrd="0" destOrd="0" presId="urn:microsoft.com/office/officeart/2005/8/layout/vList6"/>
    <dgm:cxn modelId="{A1EE0E17-37F6-4BBE-95D5-9A59CF40C489}" srcId="{954E7583-5891-46A4-B6A8-D48553C52FD4}" destId="{6769B310-C67B-4831-A52E-DAE39FF93B75}" srcOrd="1" destOrd="0" parTransId="{9809878C-A04A-4E85-8E69-CE4C0AE68270}" sibTransId="{4BF4722C-1678-40FF-92DD-D7BE387F96C1}"/>
    <dgm:cxn modelId="{D7BF14B8-E460-458D-97BC-9FF1267D5399}" srcId="{0EBAAB17-AB13-40B7-A618-5864C9917564}" destId="{BF96029F-6A2B-4DB6-9C35-89A9F4C0597B}" srcOrd="0" destOrd="0" parTransId="{AFD64BF0-B8CC-47E5-8484-7F0B09EA2FC8}" sibTransId="{6BCDB4F6-C48F-432F-B11F-A13B6C98C97D}"/>
    <dgm:cxn modelId="{4E2918D7-C30F-4FF3-8E9B-54021551642C}" type="presOf" srcId="{6769B310-C67B-4831-A52E-DAE39FF93B75}" destId="{E4B07E45-71AB-40A0-A263-DDB9B9840911}" srcOrd="0" destOrd="0" presId="urn:microsoft.com/office/officeart/2005/8/layout/vList6"/>
    <dgm:cxn modelId="{157EB7D4-61A3-4A11-BBF6-A3A50DCFF9BF}" type="presOf" srcId="{954E7583-5891-46A4-B6A8-D48553C52FD4}" destId="{CC7B2986-C164-4C29-84B3-518456B4D4F6}" srcOrd="0" destOrd="0" presId="urn:microsoft.com/office/officeart/2005/8/layout/vList6"/>
    <dgm:cxn modelId="{FE4689C3-4C88-4EC5-9DED-85E23E19DA43}" type="presOf" srcId="{0EBAAB17-AB13-40B7-A618-5864C9917564}" destId="{95FB47ED-9439-4E1B-BB75-DF77167D213C}" srcOrd="0" destOrd="0" presId="urn:microsoft.com/office/officeart/2005/8/layout/vList6"/>
    <dgm:cxn modelId="{88FC0E56-24A6-4916-B818-CA90FB5150B2}" srcId="{6769B310-C67B-4831-A52E-DAE39FF93B75}" destId="{BC1A1B92-F0B5-4EAF-86DA-EF9AC833C8E2}" srcOrd="0" destOrd="0" parTransId="{95A66C0E-171C-4BE2-89D0-59AF0D350FAA}" sibTransId="{CA227E98-0F92-482A-847C-BE26E2B12142}"/>
    <dgm:cxn modelId="{C2AFD081-F62F-448F-8712-EB8AEAD635EA}" srcId="{954E7583-5891-46A4-B6A8-D48553C52FD4}" destId="{0EBAAB17-AB13-40B7-A618-5864C9917564}" srcOrd="0" destOrd="0" parTransId="{97D541F2-B311-48E5-BAC9-2F84B8B4D444}" sibTransId="{C097FDA4-E1F4-40A7-AD90-349A10EDF67D}"/>
    <dgm:cxn modelId="{2D4AA446-337B-4CD3-B682-1A2D4863E414}" type="presOf" srcId="{BF96029F-6A2B-4DB6-9C35-89A9F4C0597B}" destId="{1327A018-1007-45BF-9C05-058950EED6E9}" srcOrd="0" destOrd="0" presId="urn:microsoft.com/office/officeart/2005/8/layout/vList6"/>
    <dgm:cxn modelId="{BA5E049D-37AA-4780-A41B-B68EC8D4967B}" type="presOf" srcId="{15F339C5-CE3E-4462-910F-DCA9F2C95986}" destId="{FF2DCA74-8EE4-4EBD-BE7A-DEFEB6D14165}" srcOrd="0" destOrd="0" presId="urn:microsoft.com/office/officeart/2005/8/layout/vList6"/>
    <dgm:cxn modelId="{DD68F645-6B95-4E4A-A95A-4A27E6D26197}" type="presOf" srcId="{AA565C4F-6BBC-4F38-BCA6-EEA949AE5D6E}" destId="{BFF44F3A-030B-4E69-B054-EA7D5C72BD73}" srcOrd="0" destOrd="0" presId="urn:microsoft.com/office/officeart/2005/8/layout/vList6"/>
    <dgm:cxn modelId="{8BCA807B-C392-48E1-8C25-0168F5B9FCC0}" srcId="{954E7583-5891-46A4-B6A8-D48553C52FD4}" destId="{AA565C4F-6BBC-4F38-BCA6-EEA949AE5D6E}" srcOrd="2" destOrd="0" parTransId="{2F9F7ED3-7AE3-4BC7-92E3-F3D2165D7AF7}" sibTransId="{E3C95B86-C6B7-4190-AFE1-A61A3FFEF9D3}"/>
    <dgm:cxn modelId="{A6D4E4F7-DE42-47CE-9B1D-410A80D23455}" srcId="{AA565C4F-6BBC-4F38-BCA6-EEA949AE5D6E}" destId="{15F339C5-CE3E-4462-910F-DCA9F2C95986}" srcOrd="0" destOrd="0" parTransId="{966C3499-A9BA-45B9-B083-3F5F091F94CC}" sibTransId="{2A7FADCB-69A4-4A51-93D3-A0594CFEEE17}"/>
    <dgm:cxn modelId="{DDC3ABCA-AFEE-4313-8983-830C90A96384}" type="presParOf" srcId="{CC7B2986-C164-4C29-84B3-518456B4D4F6}" destId="{C735CE18-DE76-4381-AED6-E2E4F3D86F51}" srcOrd="0" destOrd="0" presId="urn:microsoft.com/office/officeart/2005/8/layout/vList6"/>
    <dgm:cxn modelId="{CA052226-709B-4B4F-BF5E-02199851DB33}" type="presParOf" srcId="{C735CE18-DE76-4381-AED6-E2E4F3D86F51}" destId="{95FB47ED-9439-4E1B-BB75-DF77167D213C}" srcOrd="0" destOrd="0" presId="urn:microsoft.com/office/officeart/2005/8/layout/vList6"/>
    <dgm:cxn modelId="{CB2E02D7-A003-4100-A6D5-630BACF6E2DD}" type="presParOf" srcId="{C735CE18-DE76-4381-AED6-E2E4F3D86F51}" destId="{1327A018-1007-45BF-9C05-058950EED6E9}" srcOrd="1" destOrd="0" presId="urn:microsoft.com/office/officeart/2005/8/layout/vList6"/>
    <dgm:cxn modelId="{C5098C1E-64F8-4C64-89D2-0AA5DC1E0AEF}" type="presParOf" srcId="{CC7B2986-C164-4C29-84B3-518456B4D4F6}" destId="{058361BC-0FDD-4A7C-B925-EE8E602D25DB}" srcOrd="1" destOrd="0" presId="urn:microsoft.com/office/officeart/2005/8/layout/vList6"/>
    <dgm:cxn modelId="{F084A453-84F7-43C0-9EAC-588937821DB3}" type="presParOf" srcId="{CC7B2986-C164-4C29-84B3-518456B4D4F6}" destId="{0B726570-0C98-4D08-974D-304533530C47}" srcOrd="2" destOrd="0" presId="urn:microsoft.com/office/officeart/2005/8/layout/vList6"/>
    <dgm:cxn modelId="{FDFE9AD8-AC21-492D-8113-3E587C8C6BC1}" type="presParOf" srcId="{0B726570-0C98-4D08-974D-304533530C47}" destId="{E4B07E45-71AB-40A0-A263-DDB9B9840911}" srcOrd="0" destOrd="0" presId="urn:microsoft.com/office/officeart/2005/8/layout/vList6"/>
    <dgm:cxn modelId="{B7F5B5E5-19D6-4F35-BA27-836A4A25E9B1}" type="presParOf" srcId="{0B726570-0C98-4D08-974D-304533530C47}" destId="{D4783DBB-10F1-4DB3-88E9-E871F41368FB}" srcOrd="1" destOrd="0" presId="urn:microsoft.com/office/officeart/2005/8/layout/vList6"/>
    <dgm:cxn modelId="{6A59B598-4EE1-4895-A758-73DFF445051F}" type="presParOf" srcId="{CC7B2986-C164-4C29-84B3-518456B4D4F6}" destId="{E731CF53-2B78-4E47-9B0D-15672B2E184B}" srcOrd="3" destOrd="0" presId="urn:microsoft.com/office/officeart/2005/8/layout/vList6"/>
    <dgm:cxn modelId="{001655C4-E38C-463D-AE3F-E4C17C74202A}" type="presParOf" srcId="{CC7B2986-C164-4C29-84B3-518456B4D4F6}" destId="{5644770B-7902-41AA-B793-094D8EA527B0}" srcOrd="4" destOrd="0" presId="urn:microsoft.com/office/officeart/2005/8/layout/vList6"/>
    <dgm:cxn modelId="{49998277-32B7-44AA-857C-F95C3BE7AE9B}" type="presParOf" srcId="{5644770B-7902-41AA-B793-094D8EA527B0}" destId="{BFF44F3A-030B-4E69-B054-EA7D5C72BD73}" srcOrd="0" destOrd="0" presId="urn:microsoft.com/office/officeart/2005/8/layout/vList6"/>
    <dgm:cxn modelId="{7DF03B88-CCC5-4DC5-9FBD-F22A669B9DAC}" type="presParOf" srcId="{5644770B-7902-41AA-B793-094D8EA527B0}" destId="{FF2DCA74-8EE4-4EBD-BE7A-DEFEB6D1416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EE010-16E3-4B33-A8AA-161BDC8530AA}">
      <dsp:nvSpPr>
        <dsp:cNvPr id="0" name=""/>
        <dsp:cNvSpPr/>
      </dsp:nvSpPr>
      <dsp:spPr>
        <a:xfrm>
          <a:off x="3796783" y="4050245"/>
          <a:ext cx="1009645" cy="2885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822" y="0"/>
              </a:lnTo>
              <a:lnTo>
                <a:pt x="504822" y="2885799"/>
              </a:lnTo>
              <a:lnTo>
                <a:pt x="1009645" y="288579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>
            <a:latin typeface="Franklin Gothic Book" panose="020B0503020102020204" pitchFamily="34" charset="0"/>
          </a:endParaRPr>
        </a:p>
      </dsp:txBody>
      <dsp:txXfrm>
        <a:off x="4225173" y="5416712"/>
        <a:ext cx="152866" cy="152866"/>
      </dsp:txXfrm>
    </dsp:sp>
    <dsp:sp modelId="{863BD57B-DCC3-4648-A0AA-9D3DBCECF364}">
      <dsp:nvSpPr>
        <dsp:cNvPr id="0" name=""/>
        <dsp:cNvSpPr/>
      </dsp:nvSpPr>
      <dsp:spPr>
        <a:xfrm>
          <a:off x="3796783" y="4050245"/>
          <a:ext cx="1009645" cy="961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822" y="0"/>
              </a:lnTo>
              <a:lnTo>
                <a:pt x="504822" y="961933"/>
              </a:lnTo>
              <a:lnTo>
                <a:pt x="1009645" y="9619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500" kern="1200">
            <a:latin typeface="Franklin Gothic Book" panose="020B0503020102020204" pitchFamily="34" charset="0"/>
          </a:endParaRPr>
        </a:p>
      </dsp:txBody>
      <dsp:txXfrm>
        <a:off x="4266743" y="4496349"/>
        <a:ext cx="69726" cy="69726"/>
      </dsp:txXfrm>
    </dsp:sp>
    <dsp:sp modelId="{AF3471C0-0D6E-47DC-94CE-B0195C2F138C}">
      <dsp:nvSpPr>
        <dsp:cNvPr id="0" name=""/>
        <dsp:cNvSpPr/>
      </dsp:nvSpPr>
      <dsp:spPr>
        <a:xfrm>
          <a:off x="3796783" y="3088312"/>
          <a:ext cx="1009645" cy="961933"/>
        </a:xfrm>
        <a:custGeom>
          <a:avLst/>
          <a:gdLst/>
          <a:ahLst/>
          <a:cxnLst/>
          <a:rect l="0" t="0" r="0" b="0"/>
          <a:pathLst>
            <a:path>
              <a:moveTo>
                <a:pt x="0" y="961933"/>
              </a:moveTo>
              <a:lnTo>
                <a:pt x="504822" y="961933"/>
              </a:lnTo>
              <a:lnTo>
                <a:pt x="504822" y="0"/>
              </a:lnTo>
              <a:lnTo>
                <a:pt x="1009645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500" kern="1200">
            <a:latin typeface="Franklin Gothic Book" panose="020B0503020102020204" pitchFamily="34" charset="0"/>
          </a:endParaRPr>
        </a:p>
      </dsp:txBody>
      <dsp:txXfrm>
        <a:off x="4266743" y="3534415"/>
        <a:ext cx="69726" cy="69726"/>
      </dsp:txXfrm>
    </dsp:sp>
    <dsp:sp modelId="{30392D47-78C3-4EF6-A98A-7BD39E34D4B3}">
      <dsp:nvSpPr>
        <dsp:cNvPr id="0" name=""/>
        <dsp:cNvSpPr/>
      </dsp:nvSpPr>
      <dsp:spPr>
        <a:xfrm>
          <a:off x="3796783" y="1164445"/>
          <a:ext cx="1009645" cy="2885799"/>
        </a:xfrm>
        <a:custGeom>
          <a:avLst/>
          <a:gdLst/>
          <a:ahLst/>
          <a:cxnLst/>
          <a:rect l="0" t="0" r="0" b="0"/>
          <a:pathLst>
            <a:path>
              <a:moveTo>
                <a:pt x="0" y="2885799"/>
              </a:moveTo>
              <a:lnTo>
                <a:pt x="504822" y="2885799"/>
              </a:lnTo>
              <a:lnTo>
                <a:pt x="504822" y="0"/>
              </a:lnTo>
              <a:lnTo>
                <a:pt x="1009645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>
            <a:latin typeface="Franklin Gothic Book" panose="020B0503020102020204" pitchFamily="34" charset="0"/>
          </a:endParaRPr>
        </a:p>
      </dsp:txBody>
      <dsp:txXfrm>
        <a:off x="4225173" y="2530912"/>
        <a:ext cx="152866" cy="152866"/>
      </dsp:txXfrm>
    </dsp:sp>
    <dsp:sp modelId="{61E85AD2-D12B-43D4-A4CC-0C168B532229}">
      <dsp:nvSpPr>
        <dsp:cNvPr id="0" name=""/>
        <dsp:cNvSpPr/>
      </dsp:nvSpPr>
      <dsp:spPr>
        <a:xfrm rot="16200000">
          <a:off x="-1023008" y="3280698"/>
          <a:ext cx="8100491" cy="1539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ranklin Gothic Book" panose="020B0503020102020204" pitchFamily="34" charset="0"/>
            </a:rPr>
            <a:t>Pain-Points</a:t>
          </a:r>
          <a:endParaRPr lang="en-SG" sz="6500" kern="1200" dirty="0">
            <a:latin typeface="Franklin Gothic Book" panose="020B0503020102020204" pitchFamily="34" charset="0"/>
          </a:endParaRPr>
        </a:p>
      </dsp:txBody>
      <dsp:txXfrm>
        <a:off x="-1023008" y="3280698"/>
        <a:ext cx="8100491" cy="1539093"/>
      </dsp:txXfrm>
    </dsp:sp>
    <dsp:sp modelId="{019CFEFF-CA84-422C-9F34-B4618D6890ED}">
      <dsp:nvSpPr>
        <dsp:cNvPr id="0" name=""/>
        <dsp:cNvSpPr/>
      </dsp:nvSpPr>
      <dsp:spPr>
        <a:xfrm>
          <a:off x="4806428" y="394898"/>
          <a:ext cx="5048225" cy="1539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>
              <a:latin typeface="Franklin Gothic Book" panose="020B0503020102020204" pitchFamily="34" charset="0"/>
            </a:rPr>
            <a:t>Number Crunching</a:t>
          </a:r>
          <a:endParaRPr lang="en-SG" sz="5600" kern="1200" dirty="0">
            <a:latin typeface="Franklin Gothic Book" panose="020B0503020102020204" pitchFamily="34" charset="0"/>
          </a:endParaRPr>
        </a:p>
      </dsp:txBody>
      <dsp:txXfrm>
        <a:off x="4806428" y="394898"/>
        <a:ext cx="5048225" cy="1539093"/>
      </dsp:txXfrm>
    </dsp:sp>
    <dsp:sp modelId="{8C869AC1-82B8-47C2-ABF2-769CD8144093}">
      <dsp:nvSpPr>
        <dsp:cNvPr id="0" name=""/>
        <dsp:cNvSpPr/>
      </dsp:nvSpPr>
      <dsp:spPr>
        <a:xfrm>
          <a:off x="4806428" y="2318765"/>
          <a:ext cx="5048225" cy="1539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>
              <a:latin typeface="Franklin Gothic Book" panose="020B0503020102020204" pitchFamily="34" charset="0"/>
            </a:rPr>
            <a:t>Art of Writing</a:t>
          </a:r>
          <a:endParaRPr lang="en-SG" sz="5600" kern="1200" dirty="0">
            <a:latin typeface="Franklin Gothic Book" panose="020B0503020102020204" pitchFamily="34" charset="0"/>
          </a:endParaRPr>
        </a:p>
      </dsp:txBody>
      <dsp:txXfrm>
        <a:off x="4806428" y="2318765"/>
        <a:ext cx="5048225" cy="1539093"/>
      </dsp:txXfrm>
    </dsp:sp>
    <dsp:sp modelId="{56041668-4CD5-47E3-A2ED-2F2CF0BD9553}">
      <dsp:nvSpPr>
        <dsp:cNvPr id="0" name=""/>
        <dsp:cNvSpPr/>
      </dsp:nvSpPr>
      <dsp:spPr>
        <a:xfrm>
          <a:off x="4806428" y="4242632"/>
          <a:ext cx="5048225" cy="1539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>
              <a:latin typeface="Franklin Gothic Book" panose="020B0503020102020204" pitchFamily="34" charset="0"/>
            </a:rPr>
            <a:t>Collaborations</a:t>
          </a:r>
          <a:endParaRPr lang="en-SG" sz="5600" kern="1200" dirty="0">
            <a:latin typeface="Franklin Gothic Book" panose="020B0503020102020204" pitchFamily="34" charset="0"/>
          </a:endParaRPr>
        </a:p>
      </dsp:txBody>
      <dsp:txXfrm>
        <a:off x="4806428" y="4242632"/>
        <a:ext cx="5048225" cy="1539093"/>
      </dsp:txXfrm>
    </dsp:sp>
    <dsp:sp modelId="{EA9DEBD7-DDF3-4D8B-B5B5-6CA87C8B9436}">
      <dsp:nvSpPr>
        <dsp:cNvPr id="0" name=""/>
        <dsp:cNvSpPr/>
      </dsp:nvSpPr>
      <dsp:spPr>
        <a:xfrm>
          <a:off x="4806428" y="6166498"/>
          <a:ext cx="5048225" cy="1539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>
              <a:latin typeface="Franklin Gothic Book" panose="020B0503020102020204" pitchFamily="34" charset="0"/>
            </a:rPr>
            <a:t>Quick Insight Generation</a:t>
          </a:r>
          <a:endParaRPr lang="en-SG" sz="5600" kern="1200" dirty="0">
            <a:latin typeface="Franklin Gothic Book" panose="020B0503020102020204" pitchFamily="34" charset="0"/>
          </a:endParaRPr>
        </a:p>
      </dsp:txBody>
      <dsp:txXfrm>
        <a:off x="4806428" y="6166498"/>
        <a:ext cx="5048225" cy="1539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7A018-1007-45BF-9C05-058950EED6E9}">
      <dsp:nvSpPr>
        <dsp:cNvPr id="0" name=""/>
        <dsp:cNvSpPr/>
      </dsp:nvSpPr>
      <dsp:spPr>
        <a:xfrm>
          <a:off x="7634730" y="0"/>
          <a:ext cx="11452095" cy="20412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>
              <a:latin typeface="Franklin Gothic Book" panose="020B0503020102020204" pitchFamily="34" charset="0"/>
            </a:rPr>
            <a:t>Use an array of techniques like </a:t>
          </a:r>
          <a:r>
            <a:rPr lang="en-US" sz="5200" b="1" kern="1200" dirty="0">
              <a:latin typeface="Franklin Gothic Book" panose="020B0503020102020204" pitchFamily="34" charset="0"/>
            </a:rPr>
            <a:t>NLTK</a:t>
          </a:r>
          <a:r>
            <a:rPr lang="en-US" sz="5200" kern="1200" dirty="0">
              <a:latin typeface="Franklin Gothic Book" panose="020B0503020102020204" pitchFamily="34" charset="0"/>
            </a:rPr>
            <a:t> &amp; </a:t>
          </a:r>
          <a:r>
            <a:rPr lang="en-US" sz="5200" b="1" kern="1200" dirty="0">
              <a:latin typeface="Franklin Gothic Book" panose="020B0503020102020204" pitchFamily="34" charset="0"/>
            </a:rPr>
            <a:t>word2vec</a:t>
          </a:r>
          <a:r>
            <a:rPr lang="en-US" sz="5200" kern="1200" dirty="0">
              <a:latin typeface="Franklin Gothic Book" panose="020B0503020102020204" pitchFamily="34" charset="0"/>
            </a:rPr>
            <a:t> to understand language</a:t>
          </a:r>
          <a:endParaRPr lang="en-SG" sz="5200" kern="1200" dirty="0">
            <a:latin typeface="Franklin Gothic Book" panose="020B0503020102020204" pitchFamily="34" charset="0"/>
          </a:endParaRPr>
        </a:p>
      </dsp:txBody>
      <dsp:txXfrm>
        <a:off x="7634730" y="255162"/>
        <a:ext cx="10686608" cy="1530974"/>
      </dsp:txXfrm>
    </dsp:sp>
    <dsp:sp modelId="{95FB47ED-9439-4E1B-BB75-DF77167D213C}">
      <dsp:nvSpPr>
        <dsp:cNvPr id="0" name=""/>
        <dsp:cNvSpPr/>
      </dsp:nvSpPr>
      <dsp:spPr>
        <a:xfrm>
          <a:off x="0" y="0"/>
          <a:ext cx="7634730" cy="2041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5800" kern="1200" noProof="0" dirty="0">
              <a:latin typeface="Franklin Gothic Book" panose="020B0503020102020204" pitchFamily="34" charset="0"/>
            </a:rPr>
            <a:t>Analyse</a:t>
          </a:r>
          <a:r>
            <a:rPr lang="en-US" sz="5800" kern="1200" dirty="0">
              <a:latin typeface="Franklin Gothic Book" panose="020B0503020102020204" pitchFamily="34" charset="0"/>
            </a:rPr>
            <a:t> past language for replication</a:t>
          </a:r>
          <a:endParaRPr lang="en-SG" sz="5800" kern="1200" dirty="0">
            <a:latin typeface="Franklin Gothic Book" panose="020B0503020102020204" pitchFamily="34" charset="0"/>
          </a:endParaRPr>
        </a:p>
      </dsp:txBody>
      <dsp:txXfrm>
        <a:off x="99648" y="99648"/>
        <a:ext cx="7435434" cy="1842002"/>
      </dsp:txXfrm>
    </dsp:sp>
    <dsp:sp modelId="{D4783DBB-10F1-4DB3-88E9-E871F41368FB}">
      <dsp:nvSpPr>
        <dsp:cNvPr id="0" name=""/>
        <dsp:cNvSpPr/>
      </dsp:nvSpPr>
      <dsp:spPr>
        <a:xfrm>
          <a:off x="7634730" y="2245427"/>
          <a:ext cx="11452095" cy="20412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>
              <a:latin typeface="Franklin Gothic Book" panose="020B0503020102020204" pitchFamily="34" charset="0"/>
            </a:rPr>
            <a:t>Study and implement the best technique to </a:t>
          </a:r>
          <a:r>
            <a:rPr lang="en-US" sz="5200" b="1" kern="1200" dirty="0">
              <a:latin typeface="Franklin Gothic Book" panose="020B0503020102020204" pitchFamily="34" charset="0"/>
            </a:rPr>
            <a:t>generate the language</a:t>
          </a:r>
          <a:endParaRPr lang="en-SG" sz="5200" b="1" kern="1200" dirty="0">
            <a:latin typeface="Franklin Gothic Book" panose="020B0503020102020204" pitchFamily="34" charset="0"/>
          </a:endParaRPr>
        </a:p>
      </dsp:txBody>
      <dsp:txXfrm>
        <a:off x="7634730" y="2500589"/>
        <a:ext cx="10686608" cy="1530974"/>
      </dsp:txXfrm>
    </dsp:sp>
    <dsp:sp modelId="{E4B07E45-71AB-40A0-A263-DDB9B9840911}">
      <dsp:nvSpPr>
        <dsp:cNvPr id="0" name=""/>
        <dsp:cNvSpPr/>
      </dsp:nvSpPr>
      <dsp:spPr>
        <a:xfrm>
          <a:off x="0" y="2245427"/>
          <a:ext cx="7634730" cy="2041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>
              <a:latin typeface="Franklin Gothic Book" panose="020B0503020102020204" pitchFamily="34" charset="0"/>
            </a:rPr>
            <a:t>‘</a:t>
          </a:r>
          <a:r>
            <a:rPr lang="en-US" sz="5800" kern="1200" dirty="0" err="1">
              <a:latin typeface="Franklin Gothic Book" panose="020B0503020102020204" pitchFamily="34" charset="0"/>
            </a:rPr>
            <a:t>Realise</a:t>
          </a:r>
          <a:r>
            <a:rPr lang="en-US" sz="5800" kern="1200" dirty="0">
              <a:latin typeface="Franklin Gothic Book" panose="020B0503020102020204" pitchFamily="34" charset="0"/>
            </a:rPr>
            <a:t>’ commentary</a:t>
          </a:r>
          <a:endParaRPr lang="en-SG" sz="5800" kern="1200" dirty="0">
            <a:latin typeface="Franklin Gothic Book" panose="020B0503020102020204" pitchFamily="34" charset="0"/>
          </a:endParaRPr>
        </a:p>
      </dsp:txBody>
      <dsp:txXfrm>
        <a:off x="99648" y="2345075"/>
        <a:ext cx="7435434" cy="1842002"/>
      </dsp:txXfrm>
    </dsp:sp>
    <dsp:sp modelId="{FF2DCA74-8EE4-4EBD-BE7A-DEFEB6D14165}">
      <dsp:nvSpPr>
        <dsp:cNvPr id="0" name=""/>
        <dsp:cNvSpPr/>
      </dsp:nvSpPr>
      <dsp:spPr>
        <a:xfrm>
          <a:off x="7634730" y="4490855"/>
          <a:ext cx="11452095" cy="20412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b="1" kern="1200" dirty="0">
              <a:latin typeface="Franklin Gothic Book" panose="020B0503020102020204" pitchFamily="34" charset="0"/>
            </a:rPr>
            <a:t>Web-based app </a:t>
          </a:r>
          <a:r>
            <a:rPr lang="en-US" sz="5200" kern="1200" dirty="0">
              <a:latin typeface="Franklin Gothic Book" panose="020B0503020102020204" pitchFamily="34" charset="0"/>
            </a:rPr>
            <a:t>built using Dash for ease-of-use and flexibility to user</a:t>
          </a:r>
          <a:endParaRPr lang="en-SG" sz="5200" kern="1200" dirty="0">
            <a:latin typeface="Franklin Gothic Book" panose="020B0503020102020204" pitchFamily="34" charset="0"/>
          </a:endParaRPr>
        </a:p>
      </dsp:txBody>
      <dsp:txXfrm>
        <a:off x="7634730" y="4746017"/>
        <a:ext cx="10686608" cy="1530974"/>
      </dsp:txXfrm>
    </dsp:sp>
    <dsp:sp modelId="{BFF44F3A-030B-4E69-B054-EA7D5C72BD73}">
      <dsp:nvSpPr>
        <dsp:cNvPr id="0" name=""/>
        <dsp:cNvSpPr/>
      </dsp:nvSpPr>
      <dsp:spPr>
        <a:xfrm>
          <a:off x="0" y="4490855"/>
          <a:ext cx="7634730" cy="2041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>
              <a:latin typeface="Franklin Gothic Book" panose="020B0503020102020204" pitchFamily="34" charset="0"/>
            </a:rPr>
            <a:t>Build a front-end for ease of usage</a:t>
          </a:r>
          <a:endParaRPr lang="en-SG" sz="5800" kern="1200" dirty="0">
            <a:latin typeface="Franklin Gothic Book" panose="020B0503020102020204" pitchFamily="34" charset="0"/>
          </a:endParaRPr>
        </a:p>
      </dsp:txBody>
      <dsp:txXfrm>
        <a:off x="99648" y="4590503"/>
        <a:ext cx="7435434" cy="184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712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712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04610-82D5-4C47-827E-0F2FB02BE213}" type="datetimeFigureOut">
              <a:rPr lang="en-SG" smtClean="0"/>
              <a:t>17/9/2020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97225" y="1776413"/>
            <a:ext cx="3382963" cy="4792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900" y="6835775"/>
            <a:ext cx="7821613" cy="5594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92163"/>
            <a:ext cx="4237038" cy="712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8788" y="13492163"/>
            <a:ext cx="4237037" cy="712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DBB4-9FF5-4721-8EE9-4E0D6C6FFF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4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437358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874715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1312073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749430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2186788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4145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1503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860" algn="l" defTabSz="874715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97225" y="1776413"/>
            <a:ext cx="3382963" cy="4792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1DBB4-9FF5-4721-8EE9-4E0D6C6FFFB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71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129" y="1212418"/>
            <a:ext cx="4811316" cy="25832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182" y="1212418"/>
            <a:ext cx="14077553" cy="25832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3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60" y="19454629"/>
            <a:ext cx="18176081" cy="6012994"/>
          </a:xfrm>
        </p:spPr>
        <p:txBody>
          <a:bodyPr anchor="t"/>
          <a:lstStyle>
            <a:lvl1pPr algn="l">
              <a:defRPr sz="44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60" y="12831931"/>
            <a:ext cx="18176081" cy="6622700"/>
          </a:xfrm>
        </p:spPr>
        <p:txBody>
          <a:bodyPr anchor="b"/>
          <a:lstStyle>
            <a:lvl1pPr marL="0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1pPr>
            <a:lvl2pPr marL="504600" indent="0">
              <a:buNone/>
              <a:defRPr sz="1987">
                <a:solidFill>
                  <a:schemeClr val="tx1">
                    <a:tint val="75000"/>
                  </a:schemeClr>
                </a:solidFill>
              </a:defRPr>
            </a:lvl2pPr>
            <a:lvl3pPr marL="1009201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3pPr>
            <a:lvl4pPr marL="151380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840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300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760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32202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680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182" y="7064222"/>
            <a:ext cx="9444435" cy="19980240"/>
          </a:xfrm>
        </p:spPr>
        <p:txBody>
          <a:bodyPr/>
          <a:lstStyle>
            <a:lvl1pPr>
              <a:defRPr sz="3090"/>
            </a:lvl1pPr>
            <a:lvl2pPr>
              <a:defRPr sz="2649"/>
            </a:lvl2pPr>
            <a:lvl3pPr>
              <a:defRPr sz="2207"/>
            </a:lvl3pPr>
            <a:lvl4pPr>
              <a:defRPr sz="1987"/>
            </a:lvl4pPr>
            <a:lvl5pPr>
              <a:defRPr sz="1987"/>
            </a:lvl5pPr>
            <a:lvl6pPr>
              <a:defRPr sz="1987"/>
            </a:lvl6pPr>
            <a:lvl7pPr>
              <a:defRPr sz="1987"/>
            </a:lvl7pPr>
            <a:lvl8pPr>
              <a:defRPr sz="1987"/>
            </a:lvl8pPr>
            <a:lvl9pPr>
              <a:defRPr sz="1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0009" y="7064222"/>
            <a:ext cx="9444435" cy="19980240"/>
          </a:xfrm>
        </p:spPr>
        <p:txBody>
          <a:bodyPr/>
          <a:lstStyle>
            <a:lvl1pPr>
              <a:defRPr sz="3090"/>
            </a:lvl1pPr>
            <a:lvl2pPr>
              <a:defRPr sz="2649"/>
            </a:lvl2pPr>
            <a:lvl3pPr>
              <a:defRPr sz="2207"/>
            </a:lvl3pPr>
            <a:lvl4pPr>
              <a:defRPr sz="1987"/>
            </a:lvl4pPr>
            <a:lvl5pPr>
              <a:defRPr sz="1987"/>
            </a:lvl5pPr>
            <a:lvl6pPr>
              <a:defRPr sz="1987"/>
            </a:lvl6pPr>
            <a:lvl7pPr>
              <a:defRPr sz="1987"/>
            </a:lvl7pPr>
            <a:lvl8pPr>
              <a:defRPr sz="1987"/>
            </a:lvl8pPr>
            <a:lvl9pPr>
              <a:defRPr sz="1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3" y="6776885"/>
            <a:ext cx="9448148" cy="2824283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600" indent="0">
              <a:buNone/>
              <a:defRPr sz="2207" b="1"/>
            </a:lvl2pPr>
            <a:lvl3pPr marL="1009201" indent="0">
              <a:buNone/>
              <a:defRPr sz="1987" b="1"/>
            </a:lvl3pPr>
            <a:lvl4pPr marL="1513801" indent="0">
              <a:buNone/>
              <a:defRPr sz="1766" b="1"/>
            </a:lvl4pPr>
            <a:lvl5pPr marL="2018401" indent="0">
              <a:buNone/>
              <a:defRPr sz="1766" b="1"/>
            </a:lvl5pPr>
            <a:lvl6pPr marL="2523001" indent="0">
              <a:buNone/>
              <a:defRPr sz="1766" b="1"/>
            </a:lvl6pPr>
            <a:lvl7pPr marL="3027601" indent="0">
              <a:buNone/>
              <a:defRPr sz="1766" b="1"/>
            </a:lvl7pPr>
            <a:lvl8pPr marL="3532202" indent="0">
              <a:buNone/>
              <a:defRPr sz="1766" b="1"/>
            </a:lvl8pPr>
            <a:lvl9pPr marL="4036801" indent="0">
              <a:buNone/>
              <a:defRPr sz="17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3" y="9601167"/>
            <a:ext cx="9448148" cy="17443290"/>
          </a:xfrm>
        </p:spPr>
        <p:txBody>
          <a:bodyPr/>
          <a:lstStyle>
            <a:lvl1pPr>
              <a:defRPr sz="2649"/>
            </a:lvl1pPr>
            <a:lvl2pPr>
              <a:defRPr sz="2207"/>
            </a:lvl2pPr>
            <a:lvl3pPr>
              <a:defRPr sz="1987"/>
            </a:lvl3pPr>
            <a:lvl4pPr>
              <a:defRPr sz="1766"/>
            </a:lvl4pPr>
            <a:lvl5pPr>
              <a:defRPr sz="1766"/>
            </a:lvl5pPr>
            <a:lvl6pPr>
              <a:defRPr sz="1766"/>
            </a:lvl6pPr>
            <a:lvl7pPr>
              <a:defRPr sz="1766"/>
            </a:lvl7pPr>
            <a:lvl8pPr>
              <a:defRPr sz="1766"/>
            </a:lvl8pPr>
            <a:lvl9pPr>
              <a:defRPr sz="17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87" y="6776885"/>
            <a:ext cx="9451858" cy="2824283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600" indent="0">
              <a:buNone/>
              <a:defRPr sz="2207" b="1"/>
            </a:lvl2pPr>
            <a:lvl3pPr marL="1009201" indent="0">
              <a:buNone/>
              <a:defRPr sz="1987" b="1"/>
            </a:lvl3pPr>
            <a:lvl4pPr marL="1513801" indent="0">
              <a:buNone/>
              <a:defRPr sz="1766" b="1"/>
            </a:lvl4pPr>
            <a:lvl5pPr marL="2018401" indent="0">
              <a:buNone/>
              <a:defRPr sz="1766" b="1"/>
            </a:lvl5pPr>
            <a:lvl6pPr marL="2523001" indent="0">
              <a:buNone/>
              <a:defRPr sz="1766" b="1"/>
            </a:lvl6pPr>
            <a:lvl7pPr marL="3027601" indent="0">
              <a:buNone/>
              <a:defRPr sz="1766" b="1"/>
            </a:lvl7pPr>
            <a:lvl8pPr marL="3532202" indent="0">
              <a:buNone/>
              <a:defRPr sz="1766" b="1"/>
            </a:lvl8pPr>
            <a:lvl9pPr marL="4036801" indent="0">
              <a:buNone/>
              <a:defRPr sz="17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87" y="9601167"/>
            <a:ext cx="9451858" cy="17443290"/>
          </a:xfrm>
        </p:spPr>
        <p:txBody>
          <a:bodyPr/>
          <a:lstStyle>
            <a:lvl1pPr>
              <a:defRPr sz="2649"/>
            </a:lvl1pPr>
            <a:lvl2pPr>
              <a:defRPr sz="2207"/>
            </a:lvl2pPr>
            <a:lvl3pPr>
              <a:defRPr sz="1987"/>
            </a:lvl3pPr>
            <a:lvl4pPr>
              <a:defRPr sz="1766"/>
            </a:lvl4pPr>
            <a:lvl5pPr>
              <a:defRPr sz="1766"/>
            </a:lvl5pPr>
            <a:lvl6pPr>
              <a:defRPr sz="1766"/>
            </a:lvl6pPr>
            <a:lvl7pPr>
              <a:defRPr sz="1766"/>
            </a:lvl7pPr>
            <a:lvl8pPr>
              <a:defRPr sz="1766"/>
            </a:lvl8pPr>
            <a:lvl9pPr>
              <a:defRPr sz="17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3" y="1205403"/>
            <a:ext cx="7035066" cy="5129967"/>
          </a:xfrm>
        </p:spPr>
        <p:txBody>
          <a:bodyPr anchor="b"/>
          <a:lstStyle>
            <a:lvl1pPr algn="l">
              <a:defRPr sz="22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3" y="1205405"/>
            <a:ext cx="11954042" cy="25839057"/>
          </a:xfrm>
        </p:spPr>
        <p:txBody>
          <a:bodyPr/>
          <a:lstStyle>
            <a:lvl1pPr>
              <a:defRPr sz="3532"/>
            </a:lvl1pPr>
            <a:lvl2pPr>
              <a:defRPr sz="3090"/>
            </a:lvl2pPr>
            <a:lvl3pPr>
              <a:defRPr sz="2649"/>
            </a:lvl3pPr>
            <a:lvl4pPr>
              <a:defRPr sz="2207"/>
            </a:lvl4pPr>
            <a:lvl5pPr>
              <a:defRPr sz="2207"/>
            </a:lvl5pPr>
            <a:lvl6pPr>
              <a:defRPr sz="2207"/>
            </a:lvl6pPr>
            <a:lvl7pPr>
              <a:defRPr sz="2207"/>
            </a:lvl7pPr>
            <a:lvl8pPr>
              <a:defRPr sz="2207"/>
            </a:lvl8pPr>
            <a:lvl9pPr>
              <a:defRPr sz="2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3" y="6335373"/>
            <a:ext cx="7035066" cy="20709089"/>
          </a:xfrm>
        </p:spPr>
        <p:txBody>
          <a:bodyPr/>
          <a:lstStyle>
            <a:lvl1pPr marL="0" indent="0">
              <a:buNone/>
              <a:defRPr sz="1545"/>
            </a:lvl1pPr>
            <a:lvl2pPr marL="504600" indent="0">
              <a:buNone/>
              <a:defRPr sz="1324"/>
            </a:lvl2pPr>
            <a:lvl3pPr marL="1009201" indent="0">
              <a:buNone/>
              <a:defRPr sz="1104"/>
            </a:lvl3pPr>
            <a:lvl4pPr marL="1513801" indent="0">
              <a:buNone/>
              <a:defRPr sz="993"/>
            </a:lvl4pPr>
            <a:lvl5pPr marL="2018401" indent="0">
              <a:buNone/>
              <a:defRPr sz="993"/>
            </a:lvl5pPr>
            <a:lvl6pPr marL="2523001" indent="0">
              <a:buNone/>
              <a:defRPr sz="993"/>
            </a:lvl6pPr>
            <a:lvl7pPr marL="3027601" indent="0">
              <a:buNone/>
              <a:defRPr sz="993"/>
            </a:lvl7pPr>
            <a:lvl8pPr marL="3532202" indent="0">
              <a:buNone/>
              <a:defRPr sz="993"/>
            </a:lvl8pPr>
            <a:lvl9pPr marL="40368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41" y="21192652"/>
            <a:ext cx="12830175" cy="2501914"/>
          </a:xfrm>
        </p:spPr>
        <p:txBody>
          <a:bodyPr anchor="b"/>
          <a:lstStyle>
            <a:lvl1pPr algn="l">
              <a:defRPr sz="22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41" y="2705146"/>
            <a:ext cx="12830175" cy="18165128"/>
          </a:xfrm>
        </p:spPr>
        <p:txBody>
          <a:bodyPr/>
          <a:lstStyle>
            <a:lvl1pPr marL="0" indent="0">
              <a:buNone/>
              <a:defRPr sz="3532"/>
            </a:lvl1pPr>
            <a:lvl2pPr marL="504600" indent="0">
              <a:buNone/>
              <a:defRPr sz="3090"/>
            </a:lvl2pPr>
            <a:lvl3pPr marL="1009201" indent="0">
              <a:buNone/>
              <a:defRPr sz="2649"/>
            </a:lvl3pPr>
            <a:lvl4pPr marL="1513801" indent="0">
              <a:buNone/>
              <a:defRPr sz="2207"/>
            </a:lvl4pPr>
            <a:lvl5pPr marL="2018401" indent="0">
              <a:buNone/>
              <a:defRPr sz="2207"/>
            </a:lvl5pPr>
            <a:lvl6pPr marL="2523001" indent="0">
              <a:buNone/>
              <a:defRPr sz="2207"/>
            </a:lvl6pPr>
            <a:lvl7pPr marL="3027601" indent="0">
              <a:buNone/>
              <a:defRPr sz="2207"/>
            </a:lvl7pPr>
            <a:lvl8pPr marL="3532202" indent="0">
              <a:buNone/>
              <a:defRPr sz="2207"/>
            </a:lvl8pPr>
            <a:lvl9pPr marL="4036801" indent="0">
              <a:buNone/>
              <a:defRPr sz="220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41" y="23694565"/>
            <a:ext cx="12830175" cy="3553129"/>
          </a:xfrm>
        </p:spPr>
        <p:txBody>
          <a:bodyPr/>
          <a:lstStyle>
            <a:lvl1pPr marL="0" indent="0">
              <a:buNone/>
              <a:defRPr sz="1545"/>
            </a:lvl1pPr>
            <a:lvl2pPr marL="504600" indent="0">
              <a:buNone/>
              <a:defRPr sz="1324"/>
            </a:lvl2pPr>
            <a:lvl3pPr marL="1009201" indent="0">
              <a:buNone/>
              <a:defRPr sz="1104"/>
            </a:lvl3pPr>
            <a:lvl4pPr marL="1513801" indent="0">
              <a:buNone/>
              <a:defRPr sz="993"/>
            </a:lvl4pPr>
            <a:lvl5pPr marL="2018401" indent="0">
              <a:buNone/>
              <a:defRPr sz="993"/>
            </a:lvl5pPr>
            <a:lvl6pPr marL="2523001" indent="0">
              <a:buNone/>
              <a:defRPr sz="993"/>
            </a:lvl6pPr>
            <a:lvl7pPr marL="3027601" indent="0">
              <a:buNone/>
              <a:defRPr sz="993"/>
            </a:lvl7pPr>
            <a:lvl8pPr marL="3532202" indent="0">
              <a:buNone/>
              <a:defRPr sz="993"/>
            </a:lvl8pPr>
            <a:lvl9pPr marL="40368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/>
          <a:lstStyle/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2" y="1212413"/>
            <a:ext cx="19245262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7064222"/>
            <a:ext cx="19245262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2" y="28060640"/>
            <a:ext cx="4989512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6762-1421-154E-9790-30BC159436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2" y="28060640"/>
            <a:ext cx="6771482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2" y="28060640"/>
            <a:ext cx="4989512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F117-6576-BC41-94A3-DC00E5C4314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6EFEA3-FE4E-7A44-B673-7213C82AAD3F}"/>
              </a:ext>
            </a:extLst>
          </p:cNvPr>
          <p:cNvSpPr txBox="1"/>
          <p:nvPr userDrawn="1"/>
        </p:nvSpPr>
        <p:spPr>
          <a:xfrm>
            <a:off x="23365326" y="27552316"/>
            <a:ext cx="184731" cy="9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182565D-9188-574E-9379-23A6BDBBA63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762" y="28535313"/>
            <a:ext cx="21374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4600" rtl="0" eaLnBrk="1" latinLnBrk="0" hangingPunct="1">
        <a:spcBef>
          <a:spcPct val="0"/>
        </a:spcBef>
        <a:buNone/>
        <a:defRPr sz="4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451" indent="-378451" algn="l" defTabSz="504600" rtl="0" eaLnBrk="1" latinLnBrk="0" hangingPunct="1">
        <a:spcBef>
          <a:spcPct val="20000"/>
        </a:spcBef>
        <a:buFont typeface="Arial"/>
        <a:buChar char="•"/>
        <a:defRPr sz="3532" kern="1200">
          <a:solidFill>
            <a:schemeClr val="tx1"/>
          </a:solidFill>
          <a:latin typeface="+mn-lt"/>
          <a:ea typeface="+mn-ea"/>
          <a:cs typeface="+mn-cs"/>
        </a:defRPr>
      </a:lvl1pPr>
      <a:lvl2pPr marL="819976" indent="-315376" algn="l" defTabSz="504600" rtl="0" eaLnBrk="1" latinLnBrk="0" hangingPunct="1">
        <a:spcBef>
          <a:spcPct val="20000"/>
        </a:spcBef>
        <a:buFont typeface="Arial"/>
        <a:buChar char="–"/>
        <a:defRPr sz="3090" kern="1200">
          <a:solidFill>
            <a:schemeClr val="tx1"/>
          </a:solidFill>
          <a:latin typeface="+mn-lt"/>
          <a:ea typeface="+mn-ea"/>
          <a:cs typeface="+mn-cs"/>
        </a:defRPr>
      </a:lvl2pPr>
      <a:lvl3pPr marL="1261501" indent="-252300" algn="l" defTabSz="50460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3pPr>
      <a:lvl4pPr marL="1766100" indent="-252300" algn="l" defTabSz="504600" rtl="0" eaLnBrk="1" latinLnBrk="0" hangingPunct="1">
        <a:spcBef>
          <a:spcPct val="20000"/>
        </a:spcBef>
        <a:buFont typeface="Arial"/>
        <a:buChar char="–"/>
        <a:defRPr sz="2207" kern="1200">
          <a:solidFill>
            <a:schemeClr val="tx1"/>
          </a:solidFill>
          <a:latin typeface="+mn-lt"/>
          <a:ea typeface="+mn-ea"/>
          <a:cs typeface="+mn-cs"/>
        </a:defRPr>
      </a:lvl4pPr>
      <a:lvl5pPr marL="2270701" indent="-252300" algn="l" defTabSz="504600" rtl="0" eaLnBrk="1" latinLnBrk="0" hangingPunct="1">
        <a:spcBef>
          <a:spcPct val="20000"/>
        </a:spcBef>
        <a:buFont typeface="Arial"/>
        <a:buChar char="»"/>
        <a:defRPr sz="2207" kern="1200">
          <a:solidFill>
            <a:schemeClr val="tx1"/>
          </a:solidFill>
          <a:latin typeface="+mn-lt"/>
          <a:ea typeface="+mn-ea"/>
          <a:cs typeface="+mn-cs"/>
        </a:defRPr>
      </a:lvl5pPr>
      <a:lvl6pPr marL="2775301" indent="-252300" algn="l" defTabSz="504600" rtl="0" eaLnBrk="1" latinLnBrk="0" hangingPunct="1">
        <a:spcBef>
          <a:spcPct val="20000"/>
        </a:spcBef>
        <a:buFont typeface="Arial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6pPr>
      <a:lvl7pPr marL="3279901" indent="-252300" algn="l" defTabSz="504600" rtl="0" eaLnBrk="1" latinLnBrk="0" hangingPunct="1">
        <a:spcBef>
          <a:spcPct val="20000"/>
        </a:spcBef>
        <a:buFont typeface="Arial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7pPr>
      <a:lvl8pPr marL="3784501" indent="-252300" algn="l" defTabSz="504600" rtl="0" eaLnBrk="1" latinLnBrk="0" hangingPunct="1">
        <a:spcBef>
          <a:spcPct val="20000"/>
        </a:spcBef>
        <a:buFont typeface="Arial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8pPr>
      <a:lvl9pPr marL="4289102" indent="-252300" algn="l" defTabSz="504600" rtl="0" eaLnBrk="1" latinLnBrk="0" hangingPunct="1">
        <a:spcBef>
          <a:spcPct val="20000"/>
        </a:spcBef>
        <a:buFont typeface="Arial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1pPr>
      <a:lvl2pPr marL="504600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2pPr>
      <a:lvl3pPr marL="1009201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13801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018401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523001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027601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532202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036801" algn="l" defTabSz="504600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Colors" Target="../diagrams/colors2.xml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diagramData" Target="../diagrams/data1.xml"/><Relationship Id="rId21" Type="http://schemas.openxmlformats.org/officeDocument/2006/relationships/image" Target="../media/image10.svg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4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24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.png"/><Relationship Id="rId23" Type="http://schemas.openxmlformats.org/officeDocument/2006/relationships/image" Target="../media/image12.svg"/><Relationship Id="rId10" Type="http://schemas.openxmlformats.org/officeDocument/2006/relationships/diagramData" Target="../diagrams/data2.xml"/><Relationship Id="rId19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microsoft.com/office/2007/relationships/diagramDrawing" Target="../diagrams/drawing2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102F941-7F42-47AF-BBD1-D427B52A7DDE}"/>
              </a:ext>
            </a:extLst>
          </p:cNvPr>
          <p:cNvSpPr/>
          <p:nvPr/>
        </p:nvSpPr>
        <p:spPr>
          <a:xfrm>
            <a:off x="-3" y="4361329"/>
            <a:ext cx="21383628" cy="24151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A14EB2-C3C5-4FD1-9EB4-BE49AAC88CE1}"/>
              </a:ext>
            </a:extLst>
          </p:cNvPr>
          <p:cNvSpPr txBox="1"/>
          <p:nvPr/>
        </p:nvSpPr>
        <p:spPr>
          <a:xfrm>
            <a:off x="153474" y="4413530"/>
            <a:ext cx="10538338" cy="8353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C0504D"/>
                </a:solidFill>
                <a:latin typeface="Franklin Gothic Demi Cond" panose="020B0706030402020204" pitchFamily="34" charset="0"/>
              </a:rPr>
              <a:t>Business Context:</a:t>
            </a:r>
          </a:p>
          <a:p>
            <a:pPr algn="just"/>
            <a:r>
              <a:rPr lang="en-SG" dirty="0">
                <a:latin typeface="Franklin Gothic Book" panose="020B0503020102020204" pitchFamily="34" charset="0"/>
              </a:rPr>
              <a:t>Analysts on floor manually write financial commentaries every month, making decisions on</a:t>
            </a:r>
            <a:r>
              <a:rPr lang="en-SG" b="1" dirty="0">
                <a:latin typeface="Franklin Gothic Book" panose="020B0503020102020204" pitchFamily="34" charset="0"/>
              </a:rPr>
              <a:t> when, what and how</a:t>
            </a:r>
            <a:r>
              <a:rPr lang="en-SG" dirty="0">
                <a:latin typeface="Franklin Gothic Book" panose="020B0503020102020204" pitchFamily="34" charset="0"/>
              </a:rPr>
              <a:t> to convey information to business leaders. Automating the mundane aspects of this process can improve process efficiency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21383625" cy="4371966"/>
          </a:xfrm>
          <a:prstGeom prst="rect">
            <a:avLst/>
          </a:prstGeom>
          <a:solidFill>
            <a:srgbClr val="D71500"/>
          </a:solidFill>
          <a:ln>
            <a:solidFill>
              <a:srgbClr val="D715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Automated Financial Commentary Generation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Utkarsh Chaturvedi | Supervised by Prof. Teo Thompson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1900E51-543E-4986-BC52-9210FE5CAAFF}"/>
              </a:ext>
            </a:extLst>
          </p:cNvPr>
          <p:cNvCxnSpPr/>
          <p:nvPr/>
        </p:nvCxnSpPr>
        <p:spPr>
          <a:xfrm>
            <a:off x="-24736" y="12766586"/>
            <a:ext cx="2138362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xmlns="" id="{DF58A5FA-AD19-4AF5-9061-179FF33D9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983609"/>
              </p:ext>
            </p:extLst>
          </p:nvPr>
        </p:nvGraphicFramePr>
        <p:xfrm>
          <a:off x="10691812" y="4469497"/>
          <a:ext cx="12112345" cy="810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6" name="Graphic 65" descr="Checkmark">
            <a:extLst>
              <a:ext uri="{FF2B5EF4-FFF2-40B4-BE49-F238E27FC236}">
                <a16:creationId xmlns:a16="http://schemas.microsoft.com/office/drawing/2014/main" xmlns="" id="{DDE4CF97-C924-4870-A787-770ADDD81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038194" y="4427507"/>
            <a:ext cx="1320695" cy="132069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xmlns="" id="{65AC965A-5CAC-48BB-8F3F-2D9CBF16E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038195" y="6257328"/>
            <a:ext cx="1320695" cy="132069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16DE345-520D-41B4-BDB2-CAAD7EF678FB}"/>
              </a:ext>
            </a:extLst>
          </p:cNvPr>
          <p:cNvSpPr/>
          <p:nvPr/>
        </p:nvSpPr>
        <p:spPr>
          <a:xfrm>
            <a:off x="11083736" y="8018926"/>
            <a:ext cx="1625127" cy="1059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3626E51-C361-4120-A93A-38B1BD3046AB}"/>
              </a:ext>
            </a:extLst>
          </p:cNvPr>
          <p:cNvCxnSpPr/>
          <p:nvPr/>
        </p:nvCxnSpPr>
        <p:spPr>
          <a:xfrm>
            <a:off x="10781502" y="4386369"/>
            <a:ext cx="0" cy="8255525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56B7E4-EE88-4BE7-B1C5-13229DB46543}"/>
              </a:ext>
            </a:extLst>
          </p:cNvPr>
          <p:cNvSpPr/>
          <p:nvPr/>
        </p:nvSpPr>
        <p:spPr>
          <a:xfrm>
            <a:off x="153474" y="12779049"/>
            <a:ext cx="51149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>
                <a:solidFill>
                  <a:srgbClr val="C0504D"/>
                </a:solidFill>
                <a:latin typeface="Franklin Gothic Demi Cond" panose="020B0706030402020204" pitchFamily="34" charset="0"/>
              </a:rPr>
              <a:t>Solution Flow: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B3617B70-B98F-4EC1-ABF5-65147BFDF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785883"/>
              </p:ext>
            </p:extLst>
          </p:nvPr>
        </p:nvGraphicFramePr>
        <p:xfrm>
          <a:off x="1944375" y="13956290"/>
          <a:ext cx="19086825" cy="653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4" name="Graphic 13" descr="Research">
            <a:extLst>
              <a:ext uri="{FF2B5EF4-FFF2-40B4-BE49-F238E27FC236}">
                <a16:creationId xmlns:a16="http://schemas.microsoft.com/office/drawing/2014/main" xmlns="" id="{18061D06-5559-4F24-8576-EA95CCABE2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44375" y="14119056"/>
            <a:ext cx="1800000" cy="1800000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xmlns="" id="{000B016E-B486-487D-99F5-6E7BF6C89A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8282" y="18566524"/>
            <a:ext cx="1800000" cy="180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A232567-D58F-4A2E-A072-FF2A7D022489}"/>
              </a:ext>
            </a:extLst>
          </p:cNvPr>
          <p:cNvCxnSpPr/>
          <p:nvPr/>
        </p:nvCxnSpPr>
        <p:spPr>
          <a:xfrm>
            <a:off x="0" y="20940768"/>
            <a:ext cx="2138362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E4BDEB1-1506-47F5-83BD-7F2B95CFFBA0}"/>
              </a:ext>
            </a:extLst>
          </p:cNvPr>
          <p:cNvSpPr/>
          <p:nvPr/>
        </p:nvSpPr>
        <p:spPr>
          <a:xfrm>
            <a:off x="153474" y="20976734"/>
            <a:ext cx="91235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>
                <a:solidFill>
                  <a:srgbClr val="C0504D"/>
                </a:solidFill>
                <a:latin typeface="Franklin Gothic Demi Cond" panose="020B0706030402020204" pitchFamily="34" charset="0"/>
              </a:rPr>
              <a:t>Solution Implementation: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CD397B9-536D-4D03-B58E-B34B7333933B}"/>
              </a:ext>
            </a:extLst>
          </p:cNvPr>
          <p:cNvCxnSpPr>
            <a:cxnSpLocks/>
          </p:cNvCxnSpPr>
          <p:nvPr/>
        </p:nvCxnSpPr>
        <p:spPr>
          <a:xfrm>
            <a:off x="13503618" y="21309252"/>
            <a:ext cx="0" cy="6870897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247ACF2-9CB1-4E77-B413-85CB5F8DE2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3474" y="22218627"/>
            <a:ext cx="13267016" cy="596152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AD30F30-17DF-4283-AEEB-EA8DF58273AE}"/>
              </a:ext>
            </a:extLst>
          </p:cNvPr>
          <p:cNvSpPr/>
          <p:nvPr/>
        </p:nvSpPr>
        <p:spPr>
          <a:xfrm>
            <a:off x="13652265" y="21008776"/>
            <a:ext cx="29004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>
                <a:solidFill>
                  <a:srgbClr val="C0504D"/>
                </a:solidFill>
                <a:latin typeface="Franklin Gothic Demi Cond" panose="020B0706030402020204" pitchFamily="34" charset="0"/>
              </a:rPr>
              <a:t>Impact:</a:t>
            </a:r>
          </a:p>
        </p:txBody>
      </p:sp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xmlns="" id="{3321E215-DB8B-4BBD-9FB6-1D2312C79A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53474" y="16342790"/>
            <a:ext cx="1800000" cy="1800000"/>
          </a:xfrm>
          <a:prstGeom prst="rect">
            <a:avLst/>
          </a:prstGeom>
        </p:spPr>
      </p:pic>
      <p:pic>
        <p:nvPicPr>
          <p:cNvPr id="46" name="Graphic 45" descr="Hourglass">
            <a:extLst>
              <a:ext uri="{FF2B5EF4-FFF2-40B4-BE49-F238E27FC236}">
                <a16:creationId xmlns:a16="http://schemas.microsoft.com/office/drawing/2014/main" xmlns="" id="{563024F7-2A97-4F78-ADD7-C358353BD6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3760124" y="22517306"/>
            <a:ext cx="1440000" cy="1440000"/>
          </a:xfrm>
          <a:prstGeom prst="rect">
            <a:avLst/>
          </a:prstGeom>
        </p:spPr>
      </p:pic>
      <p:pic>
        <p:nvPicPr>
          <p:cNvPr id="1028" name="Picture 4" descr="Quality - Free icons">
            <a:extLst>
              <a:ext uri="{FF2B5EF4-FFF2-40B4-BE49-F238E27FC236}">
                <a16:creationId xmlns:a16="http://schemas.microsoft.com/office/drawing/2014/main" xmlns="" id="{40D32677-9E73-429D-ACBA-4686CA88A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124" y="2462872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xmlns="" id="{938664BB-24B5-4BFA-B391-59B72F999E4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3770082" y="26740149"/>
            <a:ext cx="1440000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23C6F1C-067B-440F-84F6-6283EB1C2114}"/>
              </a:ext>
            </a:extLst>
          </p:cNvPr>
          <p:cNvSpPr txBox="1"/>
          <p:nvPr/>
        </p:nvSpPr>
        <p:spPr>
          <a:xfrm>
            <a:off x="15318331" y="22740905"/>
            <a:ext cx="547514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Saver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D6B223F-8869-40BA-9CD3-D03E95369EF1}"/>
              </a:ext>
            </a:extLst>
          </p:cNvPr>
          <p:cNvSpPr txBox="1"/>
          <p:nvPr/>
        </p:nvSpPr>
        <p:spPr>
          <a:xfrm>
            <a:off x="15313014" y="24587045"/>
            <a:ext cx="5475147" cy="152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dirty="0"/>
              <a:t>Improved Quality &amp; Consistency 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4225A7D-C5C9-4AC7-9700-917F7F08FE37}"/>
              </a:ext>
            </a:extLst>
          </p:cNvPr>
          <p:cNvSpPr txBox="1"/>
          <p:nvPr/>
        </p:nvSpPr>
        <p:spPr>
          <a:xfrm>
            <a:off x="15313015" y="26698466"/>
            <a:ext cx="5480464" cy="152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dirty="0"/>
              <a:t>Scope for analytics engine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16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130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Demi Cond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DSC5102 Schedule for October 2015</dc:title>
  <dc:creator>NUS</dc:creator>
  <cp:lastModifiedBy>Utkarsh Chaturvedi</cp:lastModifiedBy>
  <cp:revision>281</cp:revision>
  <cp:lastPrinted>2015-11-16T07:16:58Z</cp:lastPrinted>
  <dcterms:created xsi:type="dcterms:W3CDTF">2015-10-08T08:32:50Z</dcterms:created>
  <dcterms:modified xsi:type="dcterms:W3CDTF">2020-09-17T06:03:43Z</dcterms:modified>
</cp:coreProperties>
</file>