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66" r:id="rId4"/>
    <p:sldId id="264" r:id="rId5"/>
    <p:sldId id="261" r:id="rId6"/>
    <p:sldId id="262" r:id="rId7"/>
    <p:sldId id="263" r:id="rId8"/>
    <p:sldId id="25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1DD9"/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40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79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580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40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73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32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8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08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972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B74C-12F9-4129-9798-8DAC09ADFAE0}" type="datetimeFigureOut">
              <a:rPr lang="es-CL" smtClean="0"/>
              <a:t>29-03-2021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28A1DB-E4D5-4586-B685-7964EA554F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528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03031" y="206063"/>
            <a:ext cx="11964473" cy="9242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790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/>
          <p:cNvSpPr/>
          <p:nvPr userDrawn="1"/>
        </p:nvSpPr>
        <p:spPr>
          <a:xfrm>
            <a:off x="0" y="6618586"/>
            <a:ext cx="12192000" cy="1339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790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  <a:alpha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2628900" y="6567827"/>
            <a:ext cx="717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Introducción a la Ingeniería en Computación e Informática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2" y="308233"/>
            <a:ext cx="1715861" cy="7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0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2071077" y="2146562"/>
            <a:ext cx="7049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 smtClean="0"/>
              <a:t>INTRODUCCIÓN A LA INGENIERÍA EN COMPUTACIÓN E INFORMÁTICA</a:t>
            </a:r>
            <a:endParaRPr lang="es-CL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852246" y="3946769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PROFESOR:  ALEJANDRO ANTONIO SANHUEZA OLAVE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6017846" y="4372527"/>
            <a:ext cx="506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Alejandro.Sanhueza@ucentral.cl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66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4196" t="7255" r="33569" b="39412"/>
          <a:stretch/>
        </p:blipFill>
        <p:spPr>
          <a:xfrm>
            <a:off x="3455894" y="820269"/>
            <a:ext cx="5822577" cy="57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4196" t="9216" r="32627" b="50196"/>
          <a:stretch/>
        </p:blipFill>
        <p:spPr>
          <a:xfrm>
            <a:off x="2393577" y="1196789"/>
            <a:ext cx="7194176" cy="52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7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4784" t="49020" r="33804" b="19607"/>
          <a:stretch/>
        </p:blipFill>
        <p:spPr>
          <a:xfrm>
            <a:off x="1748115" y="1277470"/>
            <a:ext cx="8458201" cy="50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4902" t="10784" r="34039" b="45686"/>
          <a:stretch/>
        </p:blipFill>
        <p:spPr>
          <a:xfrm>
            <a:off x="3133164" y="1102658"/>
            <a:ext cx="6347012" cy="53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3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4431" t="58235" r="34039" b="23530"/>
          <a:stretch/>
        </p:blipFill>
        <p:spPr>
          <a:xfrm>
            <a:off x="2420470" y="1169894"/>
            <a:ext cx="7691718" cy="25384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4329" t="29608" r="33529" b="54902"/>
          <a:stretch/>
        </p:blipFill>
        <p:spPr>
          <a:xfrm>
            <a:off x="2420470" y="3718815"/>
            <a:ext cx="7859294" cy="22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1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42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3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2555630" y="1787054"/>
            <a:ext cx="7049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 smtClean="0"/>
              <a:t>INTRODUCCIÓN A LA INGENIERÍA EN COMPUTACIÓN E INFORMÁTICA</a:t>
            </a:r>
            <a:endParaRPr lang="es-CL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890954" y="3360615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EVALUACIONES:</a:t>
            </a:r>
            <a:endParaRPr lang="es-CL" dirty="0"/>
          </a:p>
        </p:txBody>
      </p:sp>
      <p:sp>
        <p:nvSpPr>
          <p:cNvPr id="3" name="CuadroTexto 2"/>
          <p:cNvSpPr txBox="1"/>
          <p:nvPr/>
        </p:nvSpPr>
        <p:spPr>
          <a:xfrm>
            <a:off x="2633785" y="3966374"/>
            <a:ext cx="5064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35%</a:t>
            </a:r>
          </a:p>
          <a:p>
            <a:endParaRPr lang="es-CL" dirty="0"/>
          </a:p>
          <a:p>
            <a:r>
              <a:rPr lang="es-CL" dirty="0" smtClean="0"/>
              <a:t>35%</a:t>
            </a:r>
          </a:p>
          <a:p>
            <a:endParaRPr lang="es-CL" dirty="0"/>
          </a:p>
          <a:p>
            <a:r>
              <a:rPr lang="es-CL" dirty="0" smtClean="0"/>
              <a:t>30%</a:t>
            </a:r>
            <a:endParaRPr lang="es-CL" dirty="0"/>
          </a:p>
        </p:txBody>
      </p:sp>
      <p:pic>
        <p:nvPicPr>
          <p:cNvPr id="1026" name="Picture 2" descr="Miedo GIFs | Teno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3773028"/>
            <a:ext cx="3361347" cy="1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304478" y="3514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Ingeniería Civil en </a:t>
            </a:r>
            <a:r>
              <a:rPr lang="es-CL" dirty="0">
                <a:solidFill>
                  <a:srgbClr val="930000"/>
                </a:solidFill>
                <a:latin typeface="YanoneKaffeesatzLight"/>
              </a:rPr>
              <a:t>Computación e </a:t>
            </a:r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Informática</a:t>
            </a:r>
          </a:p>
          <a:p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de </a:t>
            </a:r>
            <a:r>
              <a:rPr lang="es-CL" dirty="0">
                <a:solidFill>
                  <a:srgbClr val="930000"/>
                </a:solidFill>
                <a:latin typeface="YanoneKaffeesatzLight"/>
              </a:rPr>
              <a:t>la Universidad Central de la Central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4226311" y="2185639"/>
            <a:ext cx="3612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/>
              <a:t>PERFIL DE EGRESO</a:t>
            </a:r>
            <a:endParaRPr lang="es-CL" sz="3200" dirty="0"/>
          </a:p>
        </p:txBody>
      </p:sp>
      <p:pic>
        <p:nvPicPr>
          <p:cNvPr id="2050" name="Picture 2" descr="Bukti Nyata Cinta Pribadi Dermawan – Pribadi Dermawa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29" y="2478026"/>
            <a:ext cx="22098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5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24976" y="4852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Perfil de Egreso del </a:t>
            </a:r>
            <a:r>
              <a:rPr lang="es-CL" dirty="0">
                <a:solidFill>
                  <a:srgbClr val="930000"/>
                </a:solidFill>
                <a:latin typeface="YanoneKaffeesatzLight"/>
              </a:rPr>
              <a:t>Ingeniero(a</a:t>
            </a:r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) Civil </a:t>
            </a:r>
            <a:r>
              <a:rPr lang="es-CL" dirty="0">
                <a:solidFill>
                  <a:srgbClr val="930000"/>
                </a:solidFill>
                <a:latin typeface="YanoneKaffeesatzLight"/>
              </a:rPr>
              <a:t>en Computación e Informática de la Universidad Central </a:t>
            </a:r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de Chile</a:t>
            </a:r>
            <a:endParaRPr lang="es-CL" dirty="0">
              <a:solidFill>
                <a:srgbClr val="930000"/>
              </a:solidFill>
              <a:latin typeface="YanoneKaffeesatzLigh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20152" y="2004589"/>
            <a:ext cx="85971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_tradnl" sz="2000" b="1" i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Ingenieros Civiles en Computación e Informática de la Universidad Central de Chile son capaces de asumir un rol activo en la integración de equipos de trabajo multidisciplinarios, en la transferencia de tecnologías de la información y comunicaciones, y en la adquisición permanente de nuevos conocimientos. Están altamente capacitados para analizar, seleccionar, diseñar, construir, administrar y mantener sistemas de información integrales, que permitan entregar soluciones para mejorar el cometido industrial. Poseen amplios conocimientos del uso más eficiente de las tecnologías, orientándolas a aumentar la eficiencia organizacional y la calidad de vida de las personas. Están capacitados para evaluar alternativas de emprendimiento y auto motivados para adquirir y aplicar nuevos conocimientos, acordes a los avances científicos y tecnológicos, actuando como agente innovador en bien de la sociedad y del medio </a:t>
            </a:r>
            <a:r>
              <a:rPr lang="es-ES_tradnl" sz="2000" b="1" i="1" dirty="0" smtClean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ambiente”</a:t>
            </a:r>
            <a:endParaRPr lang="es-CL" sz="2000" b="1" dirty="0"/>
          </a:p>
        </p:txBody>
      </p:sp>
    </p:spTree>
    <p:extLst>
      <p:ext uri="{BB962C8B-B14F-4D97-AF65-F5344CB8AC3E}">
        <p14:creationId xmlns:p14="http://schemas.microsoft.com/office/powerpoint/2010/main" val="13416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24976" y="4852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L" dirty="0">
                <a:solidFill>
                  <a:srgbClr val="930000"/>
                </a:solidFill>
                <a:latin typeface="YanoneKaffeesatzLight"/>
              </a:rPr>
              <a:t>Áreas de Dominio del Ingeniero(a) </a:t>
            </a:r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Civil en </a:t>
            </a:r>
            <a:r>
              <a:rPr lang="es-CL" dirty="0">
                <a:solidFill>
                  <a:srgbClr val="930000"/>
                </a:solidFill>
                <a:latin typeface="YanoneKaffeesatzLight"/>
              </a:rPr>
              <a:t>Computación e Informática de la Universidad Central </a:t>
            </a:r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de Chile</a:t>
            </a:r>
            <a:endParaRPr lang="es-CL" dirty="0">
              <a:solidFill>
                <a:srgbClr val="930000"/>
              </a:solidFill>
              <a:latin typeface="YanoneKaffeesatz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02341" y="1131629"/>
            <a:ext cx="8731623" cy="135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L" sz="2800" b="1" dirty="0"/>
              <a:t> </a:t>
            </a:r>
            <a:r>
              <a:rPr lang="es-CL" b="1" dirty="0"/>
              <a:t>1. Desarrollo de Sistemas de Computación e </a:t>
            </a:r>
            <a:r>
              <a:rPr lang="es-CL" b="1" dirty="0" smtClean="0"/>
              <a:t>Informática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L" dirty="0" smtClean="0"/>
              <a:t>Dice </a:t>
            </a:r>
            <a:r>
              <a:rPr lang="es-CL" dirty="0"/>
              <a:t>relación con el desarrollo, gestión y mantención    de sistemas de información integrales, que permitan entregar soluciones para mejorar el cometido de una organización</a:t>
            </a:r>
            <a:endParaRPr lang="es-C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90918" y="2958353"/>
            <a:ext cx="32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Competencias Asociadas</a:t>
            </a:r>
            <a:endParaRPr lang="es-CL" dirty="0"/>
          </a:p>
        </p:txBody>
      </p:sp>
      <p:sp>
        <p:nvSpPr>
          <p:cNvPr id="8" name="Rectángulo 7"/>
          <p:cNvSpPr/>
          <p:nvPr/>
        </p:nvSpPr>
        <p:spPr>
          <a:xfrm>
            <a:off x="3169023" y="3327685"/>
            <a:ext cx="834165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L" dirty="0"/>
              <a:t>1.1 Genera propuestas factibles de solución a una problemática en el campo de la Ingeniería de Computación e Informática,  en el contexto de diversas organizaciones, de acuerdo al estado del arte de la tecnología y requerimientos asociados para mejorar el cometido de las mismas</a:t>
            </a:r>
            <a:endParaRPr lang="es-C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169022" y="4865986"/>
            <a:ext cx="834165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L" dirty="0"/>
              <a:t>1.2 Aplica normas de diseño y calidad para el desarrollo de soluciones computacionales e informáticas en el ámbito de la organización de acuerdo a la naturaleza del proyecto.</a:t>
            </a:r>
            <a:endParaRPr lang="es-C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83023" y="1420758"/>
            <a:ext cx="10452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Gerenciamiento de Proyectos del área de la computación e informática</a:t>
            </a:r>
            <a: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CL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área implica la realización de proyectos tecnológicos para aumentar el rendimiento organizacional a partir de la planificación estratégica de la organización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3142129" y="3453060"/>
            <a:ext cx="8543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Gestiona proyectos y/o actividades del área de la Computación e Informática, integrando equipos multidisciplinarios de acuerdo con los recursos asignados para contribuir al logro organizacional</a:t>
            </a:r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3142128" y="4562032"/>
            <a:ext cx="8543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Aplica modelos y técnicas de procesos a partir de la planificación estratégica de la organización para lograr el mejoramiento continuo de la misma.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1290918" y="2958353"/>
            <a:ext cx="32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Competencias Asociadas</a:t>
            </a:r>
            <a:endParaRPr lang="es-CL" dirty="0"/>
          </a:p>
        </p:txBody>
      </p:sp>
      <p:sp>
        <p:nvSpPr>
          <p:cNvPr id="8" name="Rectángulo 7"/>
          <p:cNvSpPr/>
          <p:nvPr/>
        </p:nvSpPr>
        <p:spPr>
          <a:xfrm>
            <a:off x="2824976" y="4852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L" dirty="0">
                <a:solidFill>
                  <a:srgbClr val="930000"/>
                </a:solidFill>
                <a:latin typeface="YanoneKaffeesatzLight"/>
              </a:rPr>
              <a:t>Áreas de Dominio del Ingeniero(a) </a:t>
            </a:r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Civil en </a:t>
            </a:r>
            <a:r>
              <a:rPr lang="es-CL" dirty="0">
                <a:solidFill>
                  <a:srgbClr val="930000"/>
                </a:solidFill>
                <a:latin typeface="YanoneKaffeesatzLight"/>
              </a:rPr>
              <a:t>Computación e Informática de la Universidad Central </a:t>
            </a:r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de Chile</a:t>
            </a:r>
            <a:endParaRPr lang="es-CL" dirty="0">
              <a:solidFill>
                <a:srgbClr val="930000"/>
              </a:solidFill>
              <a:latin typeface="YanoneKaffeesatzLight"/>
            </a:endParaRPr>
          </a:p>
        </p:txBody>
      </p:sp>
    </p:spTree>
    <p:extLst>
      <p:ext uri="{BB962C8B-B14F-4D97-AF65-F5344CB8AC3E}">
        <p14:creationId xmlns:p14="http://schemas.microsoft.com/office/powerpoint/2010/main" val="26937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09918" y="1426312"/>
            <a:ext cx="998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Emprendimiento en Tecnologías de Computación e Informática</a:t>
            </a:r>
            <a: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CL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 </a:t>
            </a:r>
            <a: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relación con la generación de nuevas soluciones tecnológicas del área de las </a:t>
            </a:r>
            <a:r>
              <a:rPr lang="es-CL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TIC’s</a:t>
            </a:r>
            <a: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potencial de nuevos negocios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3061446" y="3420506"/>
            <a:ext cx="7830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Evalúa alternativas de emprendimiento y nuevos negocios con soluciones tecnológicas del área de las </a:t>
            </a:r>
            <a:r>
              <a:rPr lang="es-CL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TIC´s</a:t>
            </a:r>
            <a: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participando en equipos multidisciplinarios en función de las necesidades y objetivos, tanto en el </a:t>
            </a:r>
            <a:r>
              <a:rPr lang="es-CL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ámbito </a:t>
            </a:r>
            <a:r>
              <a:rPr lang="es-C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organizacional como personal</a:t>
            </a:r>
            <a:endParaRPr lang="es-CL" dirty="0"/>
          </a:p>
        </p:txBody>
      </p:sp>
      <p:sp>
        <p:nvSpPr>
          <p:cNvPr id="6" name="CuadroTexto 5"/>
          <p:cNvSpPr txBox="1"/>
          <p:nvPr/>
        </p:nvSpPr>
        <p:spPr>
          <a:xfrm>
            <a:off x="1290918" y="2958353"/>
            <a:ext cx="32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Competencias Asociadas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2824976" y="4852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L" dirty="0">
                <a:solidFill>
                  <a:srgbClr val="930000"/>
                </a:solidFill>
                <a:latin typeface="YanoneKaffeesatzLight"/>
              </a:rPr>
              <a:t>Áreas de Dominio del Ingeniero(a) </a:t>
            </a:r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Civil en </a:t>
            </a:r>
            <a:r>
              <a:rPr lang="es-CL" dirty="0">
                <a:solidFill>
                  <a:srgbClr val="930000"/>
                </a:solidFill>
                <a:latin typeface="YanoneKaffeesatzLight"/>
              </a:rPr>
              <a:t>Computación e Informática de la Universidad Central </a:t>
            </a:r>
            <a:r>
              <a:rPr lang="es-CL" dirty="0" smtClean="0">
                <a:solidFill>
                  <a:srgbClr val="930000"/>
                </a:solidFill>
                <a:latin typeface="YanoneKaffeesatzLight"/>
              </a:rPr>
              <a:t>de Chile</a:t>
            </a:r>
            <a:endParaRPr lang="es-CL" dirty="0">
              <a:solidFill>
                <a:srgbClr val="930000"/>
              </a:solidFill>
              <a:latin typeface="YanoneKaffeesatzLight"/>
            </a:endParaRPr>
          </a:p>
        </p:txBody>
      </p:sp>
    </p:spTree>
    <p:extLst>
      <p:ext uri="{BB962C8B-B14F-4D97-AF65-F5344CB8AC3E}">
        <p14:creationId xmlns:p14="http://schemas.microsoft.com/office/powerpoint/2010/main" val="16459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8" y="1261197"/>
            <a:ext cx="11937068" cy="51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1137" t="17647" r="32157" b="26275"/>
          <a:stretch/>
        </p:blipFill>
        <p:spPr>
          <a:xfrm>
            <a:off x="3106270" y="1183342"/>
            <a:ext cx="5620871" cy="51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33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485</Words>
  <Application>Microsoft Office PowerPoint</Application>
  <PresentationFormat>Panorámica</PresentationFormat>
  <Paragraphs>32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Times New Roman</vt:lpstr>
      <vt:lpstr>YanoneKaffeesatzLight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Lenovo</cp:lastModifiedBy>
  <cp:revision>35</cp:revision>
  <dcterms:created xsi:type="dcterms:W3CDTF">2015-03-06T18:58:53Z</dcterms:created>
  <dcterms:modified xsi:type="dcterms:W3CDTF">2021-03-29T14:57:31Z</dcterms:modified>
</cp:coreProperties>
</file>