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9KxE4Kv9A8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125" y="527220"/>
            <a:ext cx="8598500" cy="1192307"/>
          </a:xfrm>
        </p:spPr>
        <p:txBody>
          <a:bodyPr/>
          <a:lstStyle/>
          <a:p>
            <a:pPr algn="ctr"/>
            <a:r>
              <a:rPr lang="sr-Latn-RS" sz="7200" b="1" dirty="0" smtClean="0">
                <a:solidFill>
                  <a:schemeClr val="tx1"/>
                </a:solidFill>
              </a:rPr>
              <a:t>Pollution</a:t>
            </a:r>
            <a:endParaRPr lang="en-US" sz="6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45" y="2071687"/>
            <a:ext cx="59626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77334" y="111967"/>
            <a:ext cx="8596668" cy="1119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400" y="849086"/>
            <a:ext cx="4594462" cy="5033655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Global warming is the long-term heating of Earth’s climate system due to human activities, primarily fossil fuel burning, which increases heat-tapping greenhouse gas levels in Earth’s atmosphere.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Increased heat, drought and insect outbreaks have increased wildfires.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Declining water supplies, reduced agricultural yields, health impacts and flooding and erosion in coastal areas are big concerns.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Due to effects of climate change some species are at risk of becoming extinct.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11" y="1101013"/>
            <a:ext cx="4320073" cy="4105469"/>
          </a:xfrm>
        </p:spPr>
      </p:pic>
    </p:spTree>
    <p:extLst>
      <p:ext uri="{BB962C8B-B14F-4D97-AF65-F5344CB8AC3E}">
        <p14:creationId xmlns:p14="http://schemas.microsoft.com/office/powerpoint/2010/main" val="12233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Solutions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479" y="1469430"/>
            <a:ext cx="4185623" cy="57626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We should: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479" y="2160983"/>
            <a:ext cx="4185623" cy="330411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Speak more openly about climate change</a:t>
            </a:r>
            <a:r>
              <a:rPr lang="en-US" sz="2400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Use renewable energy.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Reduce water waste.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Drive fuel-efficient vehicles.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Plant more trees.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Urge governments to take climate action now.</a:t>
            </a:r>
            <a:endParaRPr lang="en-US" sz="24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3280" y="2045692"/>
            <a:ext cx="4185618" cy="5762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69430"/>
            <a:ext cx="6435541" cy="4242023"/>
          </a:xfrm>
        </p:spPr>
      </p:pic>
      <p:sp>
        <p:nvSpPr>
          <p:cNvPr id="8" name="TextBox 7"/>
          <p:cNvSpPr txBox="1"/>
          <p:nvPr/>
        </p:nvSpPr>
        <p:spPr>
          <a:xfrm>
            <a:off x="5961636" y="5894173"/>
            <a:ext cx="3013787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hlinkClick r:id="rId3"/>
              </a:rPr>
              <a:t>https://www.youtube.com/watch?v=u9KxE4Kv9A8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2776" y="5955729"/>
            <a:ext cx="3722913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Listen to Greta: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8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4" y="139959"/>
            <a:ext cx="11374017" cy="6397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12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8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232" y="559838"/>
            <a:ext cx="612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Presentation by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3950" y="2435289"/>
            <a:ext cx="6195527" cy="1015663"/>
          </a:xfrm>
          <a:prstGeom prst="rect">
            <a:avLst/>
          </a:prstGeom>
          <a:gradFill>
            <a:gsLst>
              <a:gs pos="0">
                <a:srgbClr val="00B0F0"/>
              </a:gs>
              <a:gs pos="53000">
                <a:schemeClr val="accent1">
                  <a:lumMod val="45000"/>
                  <a:lumOff val="55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8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Lidija</a:t>
            </a:r>
            <a:r>
              <a:rPr lang="en-US" sz="6000" dirty="0" smtClean="0"/>
              <a:t> Ili</a:t>
            </a:r>
            <a:r>
              <a:rPr lang="sr-Latn-RS" sz="6000" dirty="0" smtClean="0"/>
              <a:t>ć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419459" y="4346113"/>
            <a:ext cx="2230018" cy="1200329"/>
          </a:xfrm>
          <a:prstGeom prst="rect">
            <a:avLst/>
          </a:prstGeom>
          <a:gradFill>
            <a:gsLst>
              <a:gs pos="0">
                <a:srgbClr val="00B0F0"/>
              </a:gs>
              <a:gs pos="53000">
                <a:schemeClr val="accent1">
                  <a:lumMod val="45000"/>
                  <a:lumOff val="55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8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sr-Latn-RS" sz="7200" dirty="0" smtClean="0"/>
              <a:t>IV</a:t>
            </a:r>
            <a:r>
              <a:rPr lang="en-US" sz="7200" smtClean="0"/>
              <a:t>-</a:t>
            </a:r>
            <a:r>
              <a:rPr lang="sr-Latn-RS" sz="7200" smtClean="0"/>
              <a:t>1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000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77" y="603637"/>
            <a:ext cx="8596668" cy="5451930"/>
          </a:xfrm>
        </p:spPr>
        <p:txBody>
          <a:bodyPr numCol="2"/>
          <a:lstStyle/>
          <a:p>
            <a:pPr>
              <a:lnSpc>
                <a:spcPct val="150000"/>
              </a:lnSpc>
            </a:pPr>
            <a:r>
              <a:rPr lang="sr-Latn-RS" sz="2000" u="sng" dirty="0" smtClean="0">
                <a:latin typeface="Arial Black" panose="020B0A04020102020204" pitchFamily="34" charset="0"/>
              </a:rPr>
              <a:t>Pollution</a:t>
            </a:r>
            <a:r>
              <a:rPr lang="sr-Latn-RS" sz="2000" dirty="0" smtClean="0">
                <a:latin typeface="Arial Black" panose="020B0A04020102020204" pitchFamily="34" charset="0"/>
              </a:rPr>
              <a:t> </a:t>
            </a:r>
            <a:r>
              <a:rPr lang="sr-Latn-RS" sz="1600" dirty="0" smtClean="0">
                <a:latin typeface="Arial Black" panose="020B0A04020102020204" pitchFamily="34" charset="0"/>
              </a:rPr>
              <a:t>is the introduction of harmful materials into the enviroment.</a:t>
            </a:r>
          </a:p>
          <a:p>
            <a:pPr>
              <a:lnSpc>
                <a:spcPct val="150000"/>
              </a:lnSpc>
            </a:pPr>
            <a:r>
              <a:rPr lang="sr-Latn-RS" sz="1600" dirty="0" smtClean="0">
                <a:latin typeface="Arial Black" panose="020B0A04020102020204" pitchFamily="34" charset="0"/>
              </a:rPr>
              <a:t>Pollution can be natural such as volcanic ash.</a:t>
            </a:r>
          </a:p>
          <a:p>
            <a:pPr>
              <a:lnSpc>
                <a:spcPct val="150000"/>
              </a:lnSpc>
            </a:pPr>
            <a:r>
              <a:rPr lang="sr-Latn-RS" sz="1600" dirty="0" smtClean="0">
                <a:latin typeface="Arial Black" panose="020B0A04020102020204" pitchFamily="34" charset="0"/>
              </a:rPr>
              <a:t>It can also be created by human activity such as trash or runoff produced by factories.</a:t>
            </a:r>
          </a:p>
          <a:p>
            <a:pPr>
              <a:lnSpc>
                <a:spcPct val="150000"/>
              </a:lnSpc>
            </a:pPr>
            <a:r>
              <a:rPr lang="sr-Latn-RS" sz="1600" dirty="0" smtClean="0">
                <a:latin typeface="Arial Black" panose="020B0A04020102020204" pitchFamily="34" charset="0"/>
              </a:rPr>
              <a:t> Pollution damages the quality of air, water and land.</a:t>
            </a:r>
          </a:p>
          <a:p>
            <a:pPr>
              <a:lnSpc>
                <a:spcPct val="150000"/>
              </a:lnSpc>
            </a:pPr>
            <a:endParaRPr lang="sr-Latn-RS" sz="1600" dirty="0" smtClean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endParaRPr lang="sr-Latn-RS" sz="1400" dirty="0" smtClean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649" y="1045028"/>
            <a:ext cx="4513130" cy="437605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515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097" y="460310"/>
            <a:ext cx="3250854" cy="892629"/>
          </a:xfrm>
        </p:spPr>
        <p:txBody>
          <a:bodyPr>
            <a:normAutofit/>
          </a:bodyPr>
          <a:lstStyle/>
          <a:p>
            <a:r>
              <a:rPr lang="sr-Latn-RS" sz="4000" u="sng" dirty="0" smtClean="0">
                <a:solidFill>
                  <a:schemeClr val="tx1"/>
                </a:solidFill>
              </a:rPr>
              <a:t>Air pollution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89" y="1619414"/>
            <a:ext cx="8596668" cy="464142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Air pollution is mostly invisible but sometimes it can be visible, </a:t>
            </a:r>
          </a:p>
          <a:p>
            <a:pPr marL="0" indent="0">
              <a:buNone/>
            </a:pPr>
            <a:r>
              <a:rPr lang="sr-Latn-RS" dirty="0" smtClean="0">
                <a:solidFill>
                  <a:schemeClr val="tx1"/>
                </a:solidFill>
              </a:rPr>
              <a:t>for example you can see dark smoke coming from pipes of large trucks or  factories.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Polluted air is dangerous it can increase the risk of lung cancer.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Natural dissasters can also cause air pollution for example volcanoes eject ash and gases into the atmosphere.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The greenhouse gases are another source of air pollution.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Cars and companies produce pollutants including nitrogen oxide, sulfur dioxide and hydrocarbons, which react with sunlight and produce smog-a thick fog of air pollution, which can make breathing difficult.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When certain air pollutants mix with moisture they can turn to acids, which othen fall back to earth as acid rain.Acid rain can kill all the trees in a forest,devastate lakes and other waterways. When water becomes acid, fish can</a:t>
            </a:r>
            <a:r>
              <a:rPr lang="en-US" dirty="0" smtClean="0">
                <a:solidFill>
                  <a:schemeClr val="tx1"/>
                </a:solidFill>
              </a:rPr>
              <a:t>’t survive.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1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4" y="352230"/>
            <a:ext cx="5190931" cy="27828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27" y="352230"/>
            <a:ext cx="5070084" cy="27828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27" y="3331028"/>
            <a:ext cx="5070084" cy="3450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5" y="3331028"/>
            <a:ext cx="5190931" cy="345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Water pollution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2899"/>
            <a:ext cx="8596668" cy="454846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Some polluted water looks muddy and smells bad, and some looks clean but is filled with harmful chemicals.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Drinking polluted water is very dangerous, the UN estimates that 4,000 children die every day from drinking polluted water.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fish that live in polluted water are unsafe to eating it can lead to sickness.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Chemicals and oils from factories are dumped into waterways, they can create a fertile environment for blue-green algae, which create a harmful algal bloom that prevent plants and fish from living in the ocean.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Mining and drilling can also contribute to water pollution.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Another source of water pollution are oil spills, buried chemical waste, fertilizers used in agriculture and sewage that has not been properly treated.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Heat, for example heat produced by power plants and simple garbage are also major causes of water pollution.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" y="195943"/>
            <a:ext cx="4241620" cy="33647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80" y="195943"/>
            <a:ext cx="4540661" cy="3028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36" y="3956112"/>
            <a:ext cx="4252283" cy="2519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65" y="3560656"/>
            <a:ext cx="5738327" cy="2810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96" y="195943"/>
            <a:ext cx="2785004" cy="29337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480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4471" y="-9331"/>
            <a:ext cx="7766936" cy="1646302"/>
          </a:xfrm>
        </p:spPr>
        <p:txBody>
          <a:bodyPr/>
          <a:lstStyle/>
          <a:p>
            <a:pPr algn="l"/>
            <a:r>
              <a:rPr lang="en-US" dirty="0" smtClean="0"/>
              <a:t>Reducing pollution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64471" y="173684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rgbClr val="00B050"/>
                </a:solidFill>
              </a:rPr>
              <a:t>Recycling</a:t>
            </a:r>
            <a:endParaRPr lang="en-US" sz="48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81" y="2016760"/>
            <a:ext cx="4835522" cy="45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96139" y="755781"/>
            <a:ext cx="5798111" cy="7826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501" y="1498604"/>
            <a:ext cx="4513262" cy="348723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68003" y="986004"/>
            <a:ext cx="3866674" cy="520019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Recycling is the process of collecting and processing materials that would otherwise be thrown away as trash and turning them into new products.</a:t>
            </a: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Recycling creates jobs, raises environmental consciousness and there is an overall environmental benefit from it.</a:t>
            </a: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Recycling plastic takes 88% less energy than making it from raw materials.</a:t>
            </a: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Recycling reduces pollution, saves energy and protects the environment which is why more people should be doing it.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Global Warming</a:t>
            </a:r>
            <a:endParaRPr lang="en-US" sz="60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97398"/>
            <a:ext cx="7878661" cy="4039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18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560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Trebuchet MS</vt:lpstr>
      <vt:lpstr>Wingdings</vt:lpstr>
      <vt:lpstr>Wingdings 3</vt:lpstr>
      <vt:lpstr>Facet</vt:lpstr>
      <vt:lpstr>Pollution</vt:lpstr>
      <vt:lpstr>PowerPoint Presentation</vt:lpstr>
      <vt:lpstr>Air pollution</vt:lpstr>
      <vt:lpstr>PowerPoint Presentation</vt:lpstr>
      <vt:lpstr>Water pollution</vt:lpstr>
      <vt:lpstr>PowerPoint Presentation</vt:lpstr>
      <vt:lpstr>Reducing pollution</vt:lpstr>
      <vt:lpstr>PowerPoint Presentation</vt:lpstr>
      <vt:lpstr>Global Warming</vt:lpstr>
      <vt:lpstr>PowerPoint Presentation</vt:lpstr>
      <vt:lpstr>Solutions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Pollution</dc:title>
  <dc:creator>Korisnik</dc:creator>
  <cp:lastModifiedBy>Korisnik</cp:lastModifiedBy>
  <cp:revision>22</cp:revision>
  <dcterms:created xsi:type="dcterms:W3CDTF">2021-04-10T17:15:16Z</dcterms:created>
  <dcterms:modified xsi:type="dcterms:W3CDTF">2021-04-11T14:15:09Z</dcterms:modified>
</cp:coreProperties>
</file>