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1" r:id="rId5"/>
    <p:sldId id="279" r:id="rId6"/>
    <p:sldId id="259" r:id="rId7"/>
    <p:sldId id="260" r:id="rId8"/>
    <p:sldId id="261" r:id="rId9"/>
    <p:sldId id="262" r:id="rId10"/>
    <p:sldId id="272" r:id="rId11"/>
    <p:sldId id="273" r:id="rId12"/>
    <p:sldId id="274" r:id="rId13"/>
    <p:sldId id="275" r:id="rId14"/>
    <p:sldId id="276" r:id="rId15"/>
    <p:sldId id="277" r:id="rId16"/>
    <p:sldId id="278" r:id="rId17"/>
    <p:sldId id="280" r:id="rId18"/>
    <p:sldId id="28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elley Brown" initials="SB" lastIdx="1" clrIdx="0">
    <p:extLst>
      <p:ext uri="{19B8F6BF-5375-455C-9EA6-DF929625EA0E}">
        <p15:presenceInfo xmlns:p15="http://schemas.microsoft.com/office/powerpoint/2012/main" userId="Shelley Brow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FA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80" d="100"/>
          <a:sy n="80" d="100"/>
        </p:scale>
        <p:origin x="33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1462-17B8-4A85-BFE2-C5E8B2B2EA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54D65D5-4F4B-4B19-A3C7-2A9B9C91D0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E8E006-825C-4FDC-A50D-179BEEF86B51}"/>
              </a:ext>
            </a:extLst>
          </p:cNvPr>
          <p:cNvSpPr>
            <a:spLocks noGrp="1"/>
          </p:cNvSpPr>
          <p:nvPr>
            <p:ph type="dt" sz="half" idx="10"/>
          </p:nvPr>
        </p:nvSpPr>
        <p:spPr/>
        <p:txBody>
          <a:bodyPr/>
          <a:lstStyle/>
          <a:p>
            <a:fld id="{4B799833-C89D-4D53-953F-3571C34ED242}" type="datetimeFigureOut">
              <a:rPr lang="en-US" smtClean="0"/>
              <a:t>11/8/2021</a:t>
            </a:fld>
            <a:endParaRPr lang="en-US"/>
          </a:p>
        </p:txBody>
      </p:sp>
      <p:sp>
        <p:nvSpPr>
          <p:cNvPr id="5" name="Footer Placeholder 4">
            <a:extLst>
              <a:ext uri="{FF2B5EF4-FFF2-40B4-BE49-F238E27FC236}">
                <a16:creationId xmlns:a16="http://schemas.microsoft.com/office/drawing/2014/main" id="{0778E24A-48FA-4E2A-BEEF-7D3DB47ADE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5CFADD-0DA0-4A68-B548-0F57360A64A8}"/>
              </a:ext>
            </a:extLst>
          </p:cNvPr>
          <p:cNvSpPr>
            <a:spLocks noGrp="1"/>
          </p:cNvSpPr>
          <p:nvPr>
            <p:ph type="sldNum" sz="quarter" idx="12"/>
          </p:nvPr>
        </p:nvSpPr>
        <p:spPr/>
        <p:txBody>
          <a:bodyPr/>
          <a:lstStyle/>
          <a:p>
            <a:fld id="{5D0964A2-E691-4B26-8186-CF3F1B110419}" type="slidenum">
              <a:rPr lang="en-US" smtClean="0"/>
              <a:t>‹#›</a:t>
            </a:fld>
            <a:endParaRPr lang="en-US"/>
          </a:p>
        </p:txBody>
      </p:sp>
    </p:spTree>
    <p:extLst>
      <p:ext uri="{BB962C8B-B14F-4D97-AF65-F5344CB8AC3E}">
        <p14:creationId xmlns:p14="http://schemas.microsoft.com/office/powerpoint/2010/main" val="1656751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14EBA-013D-4CBD-B197-E24C27C5E7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DE7335A-31C0-482E-8A8E-3580988CBC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9A0042-CD78-4CAF-BA8C-AD2F8455E250}"/>
              </a:ext>
            </a:extLst>
          </p:cNvPr>
          <p:cNvSpPr>
            <a:spLocks noGrp="1"/>
          </p:cNvSpPr>
          <p:nvPr>
            <p:ph type="dt" sz="half" idx="10"/>
          </p:nvPr>
        </p:nvSpPr>
        <p:spPr/>
        <p:txBody>
          <a:bodyPr/>
          <a:lstStyle/>
          <a:p>
            <a:fld id="{4B799833-C89D-4D53-953F-3571C34ED242}" type="datetimeFigureOut">
              <a:rPr lang="en-US" smtClean="0"/>
              <a:t>11/8/2021</a:t>
            </a:fld>
            <a:endParaRPr lang="en-US"/>
          </a:p>
        </p:txBody>
      </p:sp>
      <p:sp>
        <p:nvSpPr>
          <p:cNvPr id="5" name="Footer Placeholder 4">
            <a:extLst>
              <a:ext uri="{FF2B5EF4-FFF2-40B4-BE49-F238E27FC236}">
                <a16:creationId xmlns:a16="http://schemas.microsoft.com/office/drawing/2014/main" id="{FD1859A1-F720-496F-B709-9B71857C2A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538C39-27DA-40C4-85F4-E06B824A7A9E}"/>
              </a:ext>
            </a:extLst>
          </p:cNvPr>
          <p:cNvSpPr>
            <a:spLocks noGrp="1"/>
          </p:cNvSpPr>
          <p:nvPr>
            <p:ph type="sldNum" sz="quarter" idx="12"/>
          </p:nvPr>
        </p:nvSpPr>
        <p:spPr/>
        <p:txBody>
          <a:bodyPr/>
          <a:lstStyle/>
          <a:p>
            <a:fld id="{5D0964A2-E691-4B26-8186-CF3F1B110419}" type="slidenum">
              <a:rPr lang="en-US" smtClean="0"/>
              <a:t>‹#›</a:t>
            </a:fld>
            <a:endParaRPr lang="en-US"/>
          </a:p>
        </p:txBody>
      </p:sp>
    </p:spTree>
    <p:extLst>
      <p:ext uri="{BB962C8B-B14F-4D97-AF65-F5344CB8AC3E}">
        <p14:creationId xmlns:p14="http://schemas.microsoft.com/office/powerpoint/2010/main" val="4040701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63D8B9-861C-4A80-88A8-719AAD777E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67B08CE-AED3-420F-B404-C1D272E21E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19D6D1-15DC-414D-A878-E8BECB479ACE}"/>
              </a:ext>
            </a:extLst>
          </p:cNvPr>
          <p:cNvSpPr>
            <a:spLocks noGrp="1"/>
          </p:cNvSpPr>
          <p:nvPr>
            <p:ph type="dt" sz="half" idx="10"/>
          </p:nvPr>
        </p:nvSpPr>
        <p:spPr/>
        <p:txBody>
          <a:bodyPr/>
          <a:lstStyle/>
          <a:p>
            <a:fld id="{4B799833-C89D-4D53-953F-3571C34ED242}" type="datetimeFigureOut">
              <a:rPr lang="en-US" smtClean="0"/>
              <a:t>11/8/2021</a:t>
            </a:fld>
            <a:endParaRPr lang="en-US"/>
          </a:p>
        </p:txBody>
      </p:sp>
      <p:sp>
        <p:nvSpPr>
          <p:cNvPr id="5" name="Footer Placeholder 4">
            <a:extLst>
              <a:ext uri="{FF2B5EF4-FFF2-40B4-BE49-F238E27FC236}">
                <a16:creationId xmlns:a16="http://schemas.microsoft.com/office/drawing/2014/main" id="{DE51A916-9D6A-431C-8632-4BDE628926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CE3397-8EEC-40E4-9329-D6B892443064}"/>
              </a:ext>
            </a:extLst>
          </p:cNvPr>
          <p:cNvSpPr>
            <a:spLocks noGrp="1"/>
          </p:cNvSpPr>
          <p:nvPr>
            <p:ph type="sldNum" sz="quarter" idx="12"/>
          </p:nvPr>
        </p:nvSpPr>
        <p:spPr/>
        <p:txBody>
          <a:bodyPr/>
          <a:lstStyle/>
          <a:p>
            <a:fld id="{5D0964A2-E691-4B26-8186-CF3F1B110419}" type="slidenum">
              <a:rPr lang="en-US" smtClean="0"/>
              <a:t>‹#›</a:t>
            </a:fld>
            <a:endParaRPr lang="en-US"/>
          </a:p>
        </p:txBody>
      </p:sp>
    </p:spTree>
    <p:extLst>
      <p:ext uri="{BB962C8B-B14F-4D97-AF65-F5344CB8AC3E}">
        <p14:creationId xmlns:p14="http://schemas.microsoft.com/office/powerpoint/2010/main" val="1604176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72DE7-7371-40ED-831A-2303D782A4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61D31C-2DDD-4CB2-AA2A-48E84285CC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067F2B-4257-4932-9B8D-096ED0C041EC}"/>
              </a:ext>
            </a:extLst>
          </p:cNvPr>
          <p:cNvSpPr>
            <a:spLocks noGrp="1"/>
          </p:cNvSpPr>
          <p:nvPr>
            <p:ph type="dt" sz="half" idx="10"/>
          </p:nvPr>
        </p:nvSpPr>
        <p:spPr/>
        <p:txBody>
          <a:bodyPr/>
          <a:lstStyle/>
          <a:p>
            <a:fld id="{4B799833-C89D-4D53-953F-3571C34ED242}" type="datetimeFigureOut">
              <a:rPr lang="en-US" smtClean="0"/>
              <a:t>11/8/2021</a:t>
            </a:fld>
            <a:endParaRPr lang="en-US"/>
          </a:p>
        </p:txBody>
      </p:sp>
      <p:sp>
        <p:nvSpPr>
          <p:cNvPr id="5" name="Footer Placeholder 4">
            <a:extLst>
              <a:ext uri="{FF2B5EF4-FFF2-40B4-BE49-F238E27FC236}">
                <a16:creationId xmlns:a16="http://schemas.microsoft.com/office/drawing/2014/main" id="{1700E308-3A79-4FA6-A228-6F57460033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8BA356-7EE9-4FC7-8D93-F7BC1535E18A}"/>
              </a:ext>
            </a:extLst>
          </p:cNvPr>
          <p:cNvSpPr>
            <a:spLocks noGrp="1"/>
          </p:cNvSpPr>
          <p:nvPr>
            <p:ph type="sldNum" sz="quarter" idx="12"/>
          </p:nvPr>
        </p:nvSpPr>
        <p:spPr/>
        <p:txBody>
          <a:bodyPr/>
          <a:lstStyle/>
          <a:p>
            <a:fld id="{5D0964A2-E691-4B26-8186-CF3F1B110419}" type="slidenum">
              <a:rPr lang="en-US" smtClean="0"/>
              <a:t>‹#›</a:t>
            </a:fld>
            <a:endParaRPr lang="en-US"/>
          </a:p>
        </p:txBody>
      </p:sp>
    </p:spTree>
    <p:extLst>
      <p:ext uri="{BB962C8B-B14F-4D97-AF65-F5344CB8AC3E}">
        <p14:creationId xmlns:p14="http://schemas.microsoft.com/office/powerpoint/2010/main" val="3042278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418C2-D228-4380-AB2F-766586F09A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74332D-5C9C-48BF-8913-E68B00F141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5281A-7F3B-4FDA-9E9D-8FB58CD15E8C}"/>
              </a:ext>
            </a:extLst>
          </p:cNvPr>
          <p:cNvSpPr>
            <a:spLocks noGrp="1"/>
          </p:cNvSpPr>
          <p:nvPr>
            <p:ph type="dt" sz="half" idx="10"/>
          </p:nvPr>
        </p:nvSpPr>
        <p:spPr/>
        <p:txBody>
          <a:bodyPr/>
          <a:lstStyle/>
          <a:p>
            <a:fld id="{4B799833-C89D-4D53-953F-3571C34ED242}" type="datetimeFigureOut">
              <a:rPr lang="en-US" smtClean="0"/>
              <a:t>11/8/2021</a:t>
            </a:fld>
            <a:endParaRPr lang="en-US"/>
          </a:p>
        </p:txBody>
      </p:sp>
      <p:sp>
        <p:nvSpPr>
          <p:cNvPr id="5" name="Footer Placeholder 4">
            <a:extLst>
              <a:ext uri="{FF2B5EF4-FFF2-40B4-BE49-F238E27FC236}">
                <a16:creationId xmlns:a16="http://schemas.microsoft.com/office/drawing/2014/main" id="{2A702E4A-0114-4D24-9264-ACB6CB6CDE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F2978A-2B63-4E7A-B816-7CDE6D658306}"/>
              </a:ext>
            </a:extLst>
          </p:cNvPr>
          <p:cNvSpPr>
            <a:spLocks noGrp="1"/>
          </p:cNvSpPr>
          <p:nvPr>
            <p:ph type="sldNum" sz="quarter" idx="12"/>
          </p:nvPr>
        </p:nvSpPr>
        <p:spPr/>
        <p:txBody>
          <a:bodyPr/>
          <a:lstStyle/>
          <a:p>
            <a:fld id="{5D0964A2-E691-4B26-8186-CF3F1B110419}" type="slidenum">
              <a:rPr lang="en-US" smtClean="0"/>
              <a:t>‹#›</a:t>
            </a:fld>
            <a:endParaRPr lang="en-US"/>
          </a:p>
        </p:txBody>
      </p:sp>
    </p:spTree>
    <p:extLst>
      <p:ext uri="{BB962C8B-B14F-4D97-AF65-F5344CB8AC3E}">
        <p14:creationId xmlns:p14="http://schemas.microsoft.com/office/powerpoint/2010/main" val="1091211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2DA97-9B53-4A30-9003-8312BAFA7D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502B35-73D1-48A6-84B3-9BDE0A637D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24205F8-3DDD-497B-A337-079E439191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C1C3D8B-D9F7-4D46-BDC1-58EAD1032F60}"/>
              </a:ext>
            </a:extLst>
          </p:cNvPr>
          <p:cNvSpPr>
            <a:spLocks noGrp="1"/>
          </p:cNvSpPr>
          <p:nvPr>
            <p:ph type="dt" sz="half" idx="10"/>
          </p:nvPr>
        </p:nvSpPr>
        <p:spPr/>
        <p:txBody>
          <a:bodyPr/>
          <a:lstStyle/>
          <a:p>
            <a:fld id="{4B799833-C89D-4D53-953F-3571C34ED242}" type="datetimeFigureOut">
              <a:rPr lang="en-US" smtClean="0"/>
              <a:t>11/8/2021</a:t>
            </a:fld>
            <a:endParaRPr lang="en-US"/>
          </a:p>
        </p:txBody>
      </p:sp>
      <p:sp>
        <p:nvSpPr>
          <p:cNvPr id="6" name="Footer Placeholder 5">
            <a:extLst>
              <a:ext uri="{FF2B5EF4-FFF2-40B4-BE49-F238E27FC236}">
                <a16:creationId xmlns:a16="http://schemas.microsoft.com/office/drawing/2014/main" id="{7259C8CC-013A-4B20-9C1F-B696B21503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676A36-D2A6-4650-8E31-71A0D8692B28}"/>
              </a:ext>
            </a:extLst>
          </p:cNvPr>
          <p:cNvSpPr>
            <a:spLocks noGrp="1"/>
          </p:cNvSpPr>
          <p:nvPr>
            <p:ph type="sldNum" sz="quarter" idx="12"/>
          </p:nvPr>
        </p:nvSpPr>
        <p:spPr/>
        <p:txBody>
          <a:bodyPr/>
          <a:lstStyle/>
          <a:p>
            <a:fld id="{5D0964A2-E691-4B26-8186-CF3F1B110419}" type="slidenum">
              <a:rPr lang="en-US" smtClean="0"/>
              <a:t>‹#›</a:t>
            </a:fld>
            <a:endParaRPr lang="en-US"/>
          </a:p>
        </p:txBody>
      </p:sp>
    </p:spTree>
    <p:extLst>
      <p:ext uri="{BB962C8B-B14F-4D97-AF65-F5344CB8AC3E}">
        <p14:creationId xmlns:p14="http://schemas.microsoft.com/office/powerpoint/2010/main" val="2790146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A0661-FEC3-469C-96D7-00593AA5429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6BCA82-F63E-42B1-B571-67F02DA11B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2F8A92-BC91-4429-97AB-479198AEC7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BB3185-4D3D-4F5D-A94A-9D843FFFA3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2D7783-0DB7-4CC1-A385-40DF8ED3C7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91A425-7F79-446B-9497-F2AC3EB4357D}"/>
              </a:ext>
            </a:extLst>
          </p:cNvPr>
          <p:cNvSpPr>
            <a:spLocks noGrp="1"/>
          </p:cNvSpPr>
          <p:nvPr>
            <p:ph type="dt" sz="half" idx="10"/>
          </p:nvPr>
        </p:nvSpPr>
        <p:spPr/>
        <p:txBody>
          <a:bodyPr/>
          <a:lstStyle/>
          <a:p>
            <a:fld id="{4B799833-C89D-4D53-953F-3571C34ED242}" type="datetimeFigureOut">
              <a:rPr lang="en-US" smtClean="0"/>
              <a:t>11/8/2021</a:t>
            </a:fld>
            <a:endParaRPr lang="en-US"/>
          </a:p>
        </p:txBody>
      </p:sp>
      <p:sp>
        <p:nvSpPr>
          <p:cNvPr id="8" name="Footer Placeholder 7">
            <a:extLst>
              <a:ext uri="{FF2B5EF4-FFF2-40B4-BE49-F238E27FC236}">
                <a16:creationId xmlns:a16="http://schemas.microsoft.com/office/drawing/2014/main" id="{E78B2707-09F1-4CAB-BB95-4E48DF71520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2F8318-DB98-469C-8219-2AB7B5775ACE}"/>
              </a:ext>
            </a:extLst>
          </p:cNvPr>
          <p:cNvSpPr>
            <a:spLocks noGrp="1"/>
          </p:cNvSpPr>
          <p:nvPr>
            <p:ph type="sldNum" sz="quarter" idx="12"/>
          </p:nvPr>
        </p:nvSpPr>
        <p:spPr/>
        <p:txBody>
          <a:bodyPr/>
          <a:lstStyle/>
          <a:p>
            <a:fld id="{5D0964A2-E691-4B26-8186-CF3F1B110419}" type="slidenum">
              <a:rPr lang="en-US" smtClean="0"/>
              <a:t>‹#›</a:t>
            </a:fld>
            <a:endParaRPr lang="en-US"/>
          </a:p>
        </p:txBody>
      </p:sp>
    </p:spTree>
    <p:extLst>
      <p:ext uri="{BB962C8B-B14F-4D97-AF65-F5344CB8AC3E}">
        <p14:creationId xmlns:p14="http://schemas.microsoft.com/office/powerpoint/2010/main" val="1624630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1E68F-8517-456D-BC61-20B9C79876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2423711-C523-4D88-A3BA-65E3E10CBD96}"/>
              </a:ext>
            </a:extLst>
          </p:cNvPr>
          <p:cNvSpPr>
            <a:spLocks noGrp="1"/>
          </p:cNvSpPr>
          <p:nvPr>
            <p:ph type="dt" sz="half" idx="10"/>
          </p:nvPr>
        </p:nvSpPr>
        <p:spPr/>
        <p:txBody>
          <a:bodyPr/>
          <a:lstStyle/>
          <a:p>
            <a:fld id="{4B799833-C89D-4D53-953F-3571C34ED242}" type="datetimeFigureOut">
              <a:rPr lang="en-US" smtClean="0"/>
              <a:t>11/8/2021</a:t>
            </a:fld>
            <a:endParaRPr lang="en-US"/>
          </a:p>
        </p:txBody>
      </p:sp>
      <p:sp>
        <p:nvSpPr>
          <p:cNvPr id="4" name="Footer Placeholder 3">
            <a:extLst>
              <a:ext uri="{FF2B5EF4-FFF2-40B4-BE49-F238E27FC236}">
                <a16:creationId xmlns:a16="http://schemas.microsoft.com/office/drawing/2014/main" id="{DE948262-0C6F-4E34-A399-B9C9193B221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C61BF9-909F-40C6-89A8-CB105CF2B75D}"/>
              </a:ext>
            </a:extLst>
          </p:cNvPr>
          <p:cNvSpPr>
            <a:spLocks noGrp="1"/>
          </p:cNvSpPr>
          <p:nvPr>
            <p:ph type="sldNum" sz="quarter" idx="12"/>
          </p:nvPr>
        </p:nvSpPr>
        <p:spPr/>
        <p:txBody>
          <a:bodyPr/>
          <a:lstStyle/>
          <a:p>
            <a:fld id="{5D0964A2-E691-4B26-8186-CF3F1B110419}" type="slidenum">
              <a:rPr lang="en-US" smtClean="0"/>
              <a:t>‹#›</a:t>
            </a:fld>
            <a:endParaRPr lang="en-US"/>
          </a:p>
        </p:txBody>
      </p:sp>
    </p:spTree>
    <p:extLst>
      <p:ext uri="{BB962C8B-B14F-4D97-AF65-F5344CB8AC3E}">
        <p14:creationId xmlns:p14="http://schemas.microsoft.com/office/powerpoint/2010/main" val="95512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88FF53-5730-41CD-B27B-8F0ED6F5D42A}"/>
              </a:ext>
            </a:extLst>
          </p:cNvPr>
          <p:cNvSpPr>
            <a:spLocks noGrp="1"/>
          </p:cNvSpPr>
          <p:nvPr>
            <p:ph type="dt" sz="half" idx="10"/>
          </p:nvPr>
        </p:nvSpPr>
        <p:spPr/>
        <p:txBody>
          <a:bodyPr/>
          <a:lstStyle/>
          <a:p>
            <a:fld id="{4B799833-C89D-4D53-953F-3571C34ED242}" type="datetimeFigureOut">
              <a:rPr lang="en-US" smtClean="0"/>
              <a:t>11/8/2021</a:t>
            </a:fld>
            <a:endParaRPr lang="en-US"/>
          </a:p>
        </p:txBody>
      </p:sp>
      <p:sp>
        <p:nvSpPr>
          <p:cNvPr id="3" name="Footer Placeholder 2">
            <a:extLst>
              <a:ext uri="{FF2B5EF4-FFF2-40B4-BE49-F238E27FC236}">
                <a16:creationId xmlns:a16="http://schemas.microsoft.com/office/drawing/2014/main" id="{9E7D7B04-9F04-4AC7-8B6D-3BC7108096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8F68317-FD59-4AAA-91F9-AF8F1A858438}"/>
              </a:ext>
            </a:extLst>
          </p:cNvPr>
          <p:cNvSpPr>
            <a:spLocks noGrp="1"/>
          </p:cNvSpPr>
          <p:nvPr>
            <p:ph type="sldNum" sz="quarter" idx="12"/>
          </p:nvPr>
        </p:nvSpPr>
        <p:spPr/>
        <p:txBody>
          <a:bodyPr/>
          <a:lstStyle/>
          <a:p>
            <a:fld id="{5D0964A2-E691-4B26-8186-CF3F1B110419}" type="slidenum">
              <a:rPr lang="en-US" smtClean="0"/>
              <a:t>‹#›</a:t>
            </a:fld>
            <a:endParaRPr lang="en-US"/>
          </a:p>
        </p:txBody>
      </p:sp>
    </p:spTree>
    <p:extLst>
      <p:ext uri="{BB962C8B-B14F-4D97-AF65-F5344CB8AC3E}">
        <p14:creationId xmlns:p14="http://schemas.microsoft.com/office/powerpoint/2010/main" val="2657391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285E4-0055-4599-991A-C63E5AAA89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409F67A-EF75-459F-B426-3A1B7E32AF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4F6C550-BD20-4A12-BC4D-8B2106EA1F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E4C42A-2718-4E8E-9D40-3E7C687FCE48}"/>
              </a:ext>
            </a:extLst>
          </p:cNvPr>
          <p:cNvSpPr>
            <a:spLocks noGrp="1"/>
          </p:cNvSpPr>
          <p:nvPr>
            <p:ph type="dt" sz="half" idx="10"/>
          </p:nvPr>
        </p:nvSpPr>
        <p:spPr/>
        <p:txBody>
          <a:bodyPr/>
          <a:lstStyle/>
          <a:p>
            <a:fld id="{4B799833-C89D-4D53-953F-3571C34ED242}" type="datetimeFigureOut">
              <a:rPr lang="en-US" smtClean="0"/>
              <a:t>11/8/2021</a:t>
            </a:fld>
            <a:endParaRPr lang="en-US"/>
          </a:p>
        </p:txBody>
      </p:sp>
      <p:sp>
        <p:nvSpPr>
          <p:cNvPr id="6" name="Footer Placeholder 5">
            <a:extLst>
              <a:ext uri="{FF2B5EF4-FFF2-40B4-BE49-F238E27FC236}">
                <a16:creationId xmlns:a16="http://schemas.microsoft.com/office/drawing/2014/main" id="{289D62E7-4ABC-4E79-8EA1-A2B3A5CFF7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313217-B484-42BC-8A20-9266E76B5216}"/>
              </a:ext>
            </a:extLst>
          </p:cNvPr>
          <p:cNvSpPr>
            <a:spLocks noGrp="1"/>
          </p:cNvSpPr>
          <p:nvPr>
            <p:ph type="sldNum" sz="quarter" idx="12"/>
          </p:nvPr>
        </p:nvSpPr>
        <p:spPr/>
        <p:txBody>
          <a:bodyPr/>
          <a:lstStyle/>
          <a:p>
            <a:fld id="{5D0964A2-E691-4B26-8186-CF3F1B110419}" type="slidenum">
              <a:rPr lang="en-US" smtClean="0"/>
              <a:t>‹#›</a:t>
            </a:fld>
            <a:endParaRPr lang="en-US"/>
          </a:p>
        </p:txBody>
      </p:sp>
    </p:spTree>
    <p:extLst>
      <p:ext uri="{BB962C8B-B14F-4D97-AF65-F5344CB8AC3E}">
        <p14:creationId xmlns:p14="http://schemas.microsoft.com/office/powerpoint/2010/main" val="4077260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392EE-9915-4A60-83F8-D89001DBB2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026951-D957-4E7B-A8E1-6EC341DF2F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0794541-F535-4AF3-8846-B6144682CE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A8846-F1E8-408F-AAE0-5613C66BA300}"/>
              </a:ext>
            </a:extLst>
          </p:cNvPr>
          <p:cNvSpPr>
            <a:spLocks noGrp="1"/>
          </p:cNvSpPr>
          <p:nvPr>
            <p:ph type="dt" sz="half" idx="10"/>
          </p:nvPr>
        </p:nvSpPr>
        <p:spPr/>
        <p:txBody>
          <a:bodyPr/>
          <a:lstStyle/>
          <a:p>
            <a:fld id="{4B799833-C89D-4D53-953F-3571C34ED242}" type="datetimeFigureOut">
              <a:rPr lang="en-US" smtClean="0"/>
              <a:t>11/8/2021</a:t>
            </a:fld>
            <a:endParaRPr lang="en-US"/>
          </a:p>
        </p:txBody>
      </p:sp>
      <p:sp>
        <p:nvSpPr>
          <p:cNvPr id="6" name="Footer Placeholder 5">
            <a:extLst>
              <a:ext uri="{FF2B5EF4-FFF2-40B4-BE49-F238E27FC236}">
                <a16:creationId xmlns:a16="http://schemas.microsoft.com/office/drawing/2014/main" id="{04111911-A2FF-48D1-A1E8-4F306E6552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E6BE70-E155-468F-ABEC-1C7297BD6BC1}"/>
              </a:ext>
            </a:extLst>
          </p:cNvPr>
          <p:cNvSpPr>
            <a:spLocks noGrp="1"/>
          </p:cNvSpPr>
          <p:nvPr>
            <p:ph type="sldNum" sz="quarter" idx="12"/>
          </p:nvPr>
        </p:nvSpPr>
        <p:spPr/>
        <p:txBody>
          <a:bodyPr/>
          <a:lstStyle/>
          <a:p>
            <a:fld id="{5D0964A2-E691-4B26-8186-CF3F1B110419}" type="slidenum">
              <a:rPr lang="en-US" smtClean="0"/>
              <a:t>‹#›</a:t>
            </a:fld>
            <a:endParaRPr lang="en-US"/>
          </a:p>
        </p:txBody>
      </p:sp>
    </p:spTree>
    <p:extLst>
      <p:ext uri="{BB962C8B-B14F-4D97-AF65-F5344CB8AC3E}">
        <p14:creationId xmlns:p14="http://schemas.microsoft.com/office/powerpoint/2010/main" val="727173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C61322-C69C-4A33-B5D8-1FD76A7B00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E5A265-0C8B-4061-AA79-378486A6A4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F1B6C-4438-472F-ABCA-3D0F4FAD87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799833-C89D-4D53-953F-3571C34ED242}" type="datetimeFigureOut">
              <a:rPr lang="en-US" smtClean="0"/>
              <a:t>11/8/2021</a:t>
            </a:fld>
            <a:endParaRPr lang="en-US"/>
          </a:p>
        </p:txBody>
      </p:sp>
      <p:sp>
        <p:nvSpPr>
          <p:cNvPr id="5" name="Footer Placeholder 4">
            <a:extLst>
              <a:ext uri="{FF2B5EF4-FFF2-40B4-BE49-F238E27FC236}">
                <a16:creationId xmlns:a16="http://schemas.microsoft.com/office/drawing/2014/main" id="{2F573A83-07BB-40A8-AB80-8AF377F410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0F74594-B98E-4F91-800D-E5DFCA5F85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0964A2-E691-4B26-8186-CF3F1B110419}" type="slidenum">
              <a:rPr lang="en-US" smtClean="0"/>
              <a:t>‹#›</a:t>
            </a:fld>
            <a:endParaRPr lang="en-US"/>
          </a:p>
        </p:txBody>
      </p:sp>
    </p:spTree>
    <p:extLst>
      <p:ext uri="{BB962C8B-B14F-4D97-AF65-F5344CB8AC3E}">
        <p14:creationId xmlns:p14="http://schemas.microsoft.com/office/powerpoint/2010/main" val="20493500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3.wmf"/><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4.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3.wmf"/><Relationship Id="rId4" Type="http://schemas.openxmlformats.org/officeDocument/2006/relationships/oleObject" Target="../embeddings/oleObject3.bin"/></Relationships>
</file>

<file path=ppt/slides/_rels/slide12.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oleObject" Target="../embeddings/oleObject4.bin"/><Relationship Id="rId7"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11.png"/><Relationship Id="rId4" Type="http://schemas.openxmlformats.org/officeDocument/2006/relationships/image" Target="../media/image13.wmf"/></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4.png"/><Relationship Id="rId2"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3.wmf"/><Relationship Id="rId4" Type="http://schemas.openxmlformats.org/officeDocument/2006/relationships/oleObject" Target="../embeddings/oleObject5.bin"/></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3.wmf"/><Relationship Id="rId4" Type="http://schemas.openxmlformats.org/officeDocument/2006/relationships/oleObject" Target="../embeddings/oleObject6.bin"/></Relationships>
</file>

<file path=ppt/slides/_rels/slide15.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7.bin"/><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4.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1.png"/><Relationship Id="rId4" Type="http://schemas.openxmlformats.org/officeDocument/2006/relationships/image" Target="../media/image13.wmf"/></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13.w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EE4A5-E66E-4128-B927-305C37D35A79}"/>
              </a:ext>
            </a:extLst>
          </p:cNvPr>
          <p:cNvPicPr>
            <a:picLocks noChangeAspect="1"/>
          </p:cNvPicPr>
          <p:nvPr/>
        </p:nvPicPr>
        <p:blipFill>
          <a:blip r:embed="rId2"/>
          <a:stretch>
            <a:fillRect/>
          </a:stretch>
        </p:blipFill>
        <p:spPr>
          <a:xfrm>
            <a:off x="347662" y="0"/>
            <a:ext cx="11496675" cy="6835862"/>
          </a:xfrm>
          <a:prstGeom prst="rect">
            <a:avLst/>
          </a:prstGeom>
        </p:spPr>
      </p:pic>
      <p:grpSp>
        <p:nvGrpSpPr>
          <p:cNvPr id="15" name="Group 14">
            <a:extLst>
              <a:ext uri="{FF2B5EF4-FFF2-40B4-BE49-F238E27FC236}">
                <a16:creationId xmlns:a16="http://schemas.microsoft.com/office/drawing/2014/main" id="{7FB893D1-7093-4D95-96C6-D3E93C63719D}"/>
              </a:ext>
            </a:extLst>
          </p:cNvPr>
          <p:cNvGrpSpPr/>
          <p:nvPr/>
        </p:nvGrpSpPr>
        <p:grpSpPr>
          <a:xfrm>
            <a:off x="3400423" y="1981482"/>
            <a:ext cx="5153026" cy="3112339"/>
            <a:chOff x="3352798" y="1076607"/>
            <a:chExt cx="5153026" cy="3112339"/>
          </a:xfrm>
        </p:grpSpPr>
        <p:grpSp>
          <p:nvGrpSpPr>
            <p:cNvPr id="14" name="Group 13">
              <a:extLst>
                <a:ext uri="{FF2B5EF4-FFF2-40B4-BE49-F238E27FC236}">
                  <a16:creationId xmlns:a16="http://schemas.microsoft.com/office/drawing/2014/main" id="{52DACD69-883D-4887-97CD-DC6EB8D6A75E}"/>
                </a:ext>
              </a:extLst>
            </p:cNvPr>
            <p:cNvGrpSpPr/>
            <p:nvPr/>
          </p:nvGrpSpPr>
          <p:grpSpPr>
            <a:xfrm>
              <a:off x="3352798" y="1076607"/>
              <a:ext cx="5153026" cy="3112339"/>
              <a:chOff x="3352798" y="1076607"/>
              <a:chExt cx="5153026" cy="3112339"/>
            </a:xfrm>
          </p:grpSpPr>
          <p:grpSp>
            <p:nvGrpSpPr>
              <p:cNvPr id="9" name="Group 8">
                <a:extLst>
                  <a:ext uri="{FF2B5EF4-FFF2-40B4-BE49-F238E27FC236}">
                    <a16:creationId xmlns:a16="http://schemas.microsoft.com/office/drawing/2014/main" id="{55D4D324-AE48-440F-9338-9CD8463169C2}"/>
                  </a:ext>
                </a:extLst>
              </p:cNvPr>
              <p:cNvGrpSpPr/>
              <p:nvPr/>
            </p:nvGrpSpPr>
            <p:grpSpPr>
              <a:xfrm>
                <a:off x="3352798" y="1076607"/>
                <a:ext cx="5153026" cy="3112339"/>
                <a:chOff x="3352798" y="1076607"/>
                <a:chExt cx="5153026" cy="3112339"/>
              </a:xfrm>
            </p:grpSpPr>
            <p:sp>
              <p:nvSpPr>
                <p:cNvPr id="7" name="Rectangle 6">
                  <a:extLst>
                    <a:ext uri="{FF2B5EF4-FFF2-40B4-BE49-F238E27FC236}">
                      <a16:creationId xmlns:a16="http://schemas.microsoft.com/office/drawing/2014/main" id="{2A3AA252-707C-4E2E-8366-5EB54F9F0328}"/>
                    </a:ext>
                  </a:extLst>
                </p:cNvPr>
                <p:cNvSpPr/>
                <p:nvPr/>
              </p:nvSpPr>
              <p:spPr>
                <a:xfrm>
                  <a:off x="3352799" y="1076607"/>
                  <a:ext cx="5153025" cy="31123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4D3763F-CFF4-4A31-A4BE-E626F46A9B4D}"/>
                    </a:ext>
                  </a:extLst>
                </p:cNvPr>
                <p:cNvSpPr/>
                <p:nvPr/>
              </p:nvSpPr>
              <p:spPr>
                <a:xfrm>
                  <a:off x="3352798" y="1076607"/>
                  <a:ext cx="5153025" cy="24531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Picture 10">
                <a:extLst>
                  <a:ext uri="{FF2B5EF4-FFF2-40B4-BE49-F238E27FC236}">
                    <a16:creationId xmlns:a16="http://schemas.microsoft.com/office/drawing/2014/main" id="{24B21C4D-5E01-4EE6-AB21-B6EFB4ED3B29}"/>
                  </a:ext>
                </a:extLst>
              </p:cNvPr>
              <p:cNvPicPr>
                <a:picLocks noChangeAspect="1"/>
              </p:cNvPicPr>
              <p:nvPr/>
            </p:nvPicPr>
            <p:blipFill>
              <a:blip r:embed="rId3"/>
              <a:stretch>
                <a:fillRect/>
              </a:stretch>
            </p:blipFill>
            <p:spPr>
              <a:xfrm>
                <a:off x="3367081" y="1104014"/>
                <a:ext cx="219075" cy="190500"/>
              </a:xfrm>
              <a:prstGeom prst="rect">
                <a:avLst/>
              </a:prstGeom>
            </p:spPr>
          </p:pic>
          <p:pic>
            <p:nvPicPr>
              <p:cNvPr id="13" name="Picture 12">
                <a:extLst>
                  <a:ext uri="{FF2B5EF4-FFF2-40B4-BE49-F238E27FC236}">
                    <a16:creationId xmlns:a16="http://schemas.microsoft.com/office/drawing/2014/main" id="{E0848E81-29EB-435A-A627-C9B1E46CE9A9}"/>
                  </a:ext>
                </a:extLst>
              </p:cNvPr>
              <p:cNvPicPr>
                <a:picLocks noChangeAspect="1"/>
              </p:cNvPicPr>
              <p:nvPr/>
            </p:nvPicPr>
            <p:blipFill>
              <a:blip r:embed="rId4"/>
              <a:stretch>
                <a:fillRect/>
              </a:stretch>
            </p:blipFill>
            <p:spPr>
              <a:xfrm>
                <a:off x="7372348" y="1121896"/>
                <a:ext cx="1133475" cy="190500"/>
              </a:xfrm>
              <a:prstGeom prst="rect">
                <a:avLst/>
              </a:prstGeom>
            </p:spPr>
          </p:pic>
        </p:grpSp>
        <p:sp>
          <p:nvSpPr>
            <p:cNvPr id="4" name="TextBox 3">
              <a:extLst>
                <a:ext uri="{FF2B5EF4-FFF2-40B4-BE49-F238E27FC236}">
                  <a16:creationId xmlns:a16="http://schemas.microsoft.com/office/drawing/2014/main" id="{EB6764F7-D7E9-4CB1-9847-B8C8CF33E579}"/>
                </a:ext>
              </a:extLst>
            </p:cNvPr>
            <p:cNvSpPr txBox="1"/>
            <p:nvPr/>
          </p:nvSpPr>
          <p:spPr>
            <a:xfrm>
              <a:off x="3912764" y="3604171"/>
              <a:ext cx="4033091" cy="584775"/>
            </a:xfrm>
            <a:prstGeom prst="rect">
              <a:avLst/>
            </a:prstGeom>
            <a:noFill/>
          </p:spPr>
          <p:txBody>
            <a:bodyPr wrap="none" rtlCol="0">
              <a:spAutoFit/>
            </a:bodyPr>
            <a:lstStyle/>
            <a:p>
              <a:pPr algn="ctr"/>
              <a:r>
                <a:rPr lang="en-US" sz="3200" dirty="0">
                  <a:latin typeface="Arial Nova" panose="020B0504020202020204" pitchFamily="34" charset="0"/>
                </a:rPr>
                <a:t>QUICKSTART GUIDE</a:t>
              </a:r>
            </a:p>
          </p:txBody>
        </p:sp>
      </p:grpSp>
      <p:sp>
        <p:nvSpPr>
          <p:cNvPr id="19" name="TextBox 18">
            <a:extLst>
              <a:ext uri="{FF2B5EF4-FFF2-40B4-BE49-F238E27FC236}">
                <a16:creationId xmlns:a16="http://schemas.microsoft.com/office/drawing/2014/main" id="{D09BB526-E214-4D82-8304-94F10867CDE0}"/>
              </a:ext>
            </a:extLst>
          </p:cNvPr>
          <p:cNvSpPr txBox="1"/>
          <p:nvPr/>
        </p:nvSpPr>
        <p:spPr>
          <a:xfrm>
            <a:off x="4667246" y="3186929"/>
            <a:ext cx="2452691" cy="1150892"/>
          </a:xfrm>
          <a:prstGeom prst="rect">
            <a:avLst/>
          </a:prstGeom>
          <a:noFill/>
        </p:spPr>
        <p:txBody>
          <a:bodyPr wrap="square">
            <a:spAutoFit/>
          </a:bodyPr>
          <a:lstStyle/>
          <a:p>
            <a:pPr algn="ctr"/>
            <a:r>
              <a:rPr lang="en-US" sz="6000" dirty="0">
                <a:latin typeface="Arial Nova" panose="020B0504020202020204" pitchFamily="34" charset="0"/>
              </a:rPr>
              <a:t>AAR</a:t>
            </a:r>
            <a:r>
              <a:rPr lang="en-US" sz="4000" dirty="0">
                <a:latin typeface="Arial Nova" panose="020B0504020202020204" pitchFamily="34" charset="0"/>
              </a:rPr>
              <a:t> </a:t>
            </a:r>
          </a:p>
          <a:p>
            <a:pPr algn="ctr">
              <a:lnSpc>
                <a:spcPct val="40000"/>
              </a:lnSpc>
            </a:pPr>
            <a:r>
              <a:rPr kumimoji="0" lang="en-US" sz="1800" b="1" i="0" u="none" strike="noStrike" kern="1200" cap="none" spc="0" normalizeH="0" baseline="0" noProof="0" dirty="0">
                <a:ln>
                  <a:noFill/>
                </a:ln>
                <a:solidFill>
                  <a:prstClr val="black"/>
                </a:solidFill>
                <a:effectLst/>
                <a:uLnTx/>
                <a:uFillTx/>
                <a:latin typeface="Arial Nova" panose="020B0504020202020204" pitchFamily="34" charset="0"/>
                <a:ea typeface="+mn-ea"/>
                <a:cs typeface="+mn-cs"/>
              </a:rPr>
              <a:t>A</a:t>
            </a:r>
            <a:r>
              <a:rPr kumimoji="0" lang="en-US" sz="1800" i="0" u="none" strike="noStrike" kern="1200" cap="none" spc="0" normalizeH="0" baseline="0" noProof="0" dirty="0">
                <a:ln>
                  <a:noFill/>
                </a:ln>
                <a:solidFill>
                  <a:prstClr val="black"/>
                </a:solidFill>
                <a:effectLst/>
                <a:uLnTx/>
                <a:uFillTx/>
                <a:latin typeface="Arial Nova" panose="020B0504020202020204" pitchFamily="34" charset="0"/>
                <a:ea typeface="+mn-ea"/>
                <a:cs typeface="+mn-cs"/>
              </a:rPr>
              <a:t>fter </a:t>
            </a:r>
            <a:r>
              <a:rPr kumimoji="0" lang="en-US" sz="1800" b="1" i="0" u="none" strike="noStrike" kern="1200" cap="none" spc="0" normalizeH="0" baseline="0" noProof="0" dirty="0">
                <a:ln>
                  <a:noFill/>
                </a:ln>
                <a:solidFill>
                  <a:prstClr val="black"/>
                </a:solidFill>
                <a:effectLst/>
                <a:uLnTx/>
                <a:uFillTx/>
                <a:latin typeface="Arial Nova" panose="020B0504020202020204" pitchFamily="34" charset="0"/>
                <a:ea typeface="+mn-ea"/>
                <a:cs typeface="+mn-cs"/>
              </a:rPr>
              <a:t>A</a:t>
            </a:r>
            <a:r>
              <a:rPr kumimoji="0" lang="en-US" sz="1800" i="0" u="none" strike="noStrike" kern="1200" cap="none" spc="0" normalizeH="0" baseline="0" noProof="0" dirty="0">
                <a:ln>
                  <a:noFill/>
                </a:ln>
                <a:solidFill>
                  <a:prstClr val="black"/>
                </a:solidFill>
                <a:effectLst/>
                <a:uLnTx/>
                <a:uFillTx/>
                <a:latin typeface="Arial Nova" panose="020B0504020202020204" pitchFamily="34" charset="0"/>
                <a:ea typeface="+mn-ea"/>
                <a:cs typeface="+mn-cs"/>
              </a:rPr>
              <a:t>ction </a:t>
            </a:r>
            <a:r>
              <a:rPr kumimoji="0" lang="en-US" sz="1800" b="1" i="0" u="none" strike="noStrike" kern="1200" cap="none" spc="0" normalizeH="0" baseline="0" noProof="0" dirty="0">
                <a:ln>
                  <a:noFill/>
                </a:ln>
                <a:solidFill>
                  <a:prstClr val="black"/>
                </a:solidFill>
                <a:effectLst/>
                <a:uLnTx/>
                <a:uFillTx/>
                <a:latin typeface="Arial Nova" panose="020B0504020202020204" pitchFamily="34" charset="0"/>
                <a:ea typeface="+mn-ea"/>
                <a:cs typeface="+mn-cs"/>
              </a:rPr>
              <a:t>R</a:t>
            </a:r>
            <a:r>
              <a:rPr kumimoji="0" lang="en-US" sz="1800" i="0" u="none" strike="noStrike" kern="1200" cap="none" spc="0" normalizeH="0" baseline="0" noProof="0" dirty="0">
                <a:ln>
                  <a:noFill/>
                </a:ln>
                <a:solidFill>
                  <a:prstClr val="black"/>
                </a:solidFill>
                <a:effectLst/>
                <a:uLnTx/>
                <a:uFillTx/>
                <a:latin typeface="Arial Nova" panose="020B0504020202020204" pitchFamily="34" charset="0"/>
                <a:ea typeface="+mn-ea"/>
                <a:cs typeface="+mn-cs"/>
              </a:rPr>
              <a:t>eview</a:t>
            </a:r>
            <a:endParaRPr lang="en-US" sz="4000" dirty="0">
              <a:latin typeface="Arial Nova" panose="020B0504020202020204" pitchFamily="34" charset="0"/>
            </a:endParaRPr>
          </a:p>
        </p:txBody>
      </p:sp>
      <p:pic>
        <p:nvPicPr>
          <p:cNvPr id="23" name="Picture 22" descr="A picture containing text&#10;&#10;Description automatically generated">
            <a:extLst>
              <a:ext uri="{FF2B5EF4-FFF2-40B4-BE49-F238E27FC236}">
                <a16:creationId xmlns:a16="http://schemas.microsoft.com/office/drawing/2014/main" id="{F01C3E0D-CBBA-44FD-9541-9DABFC20C40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69361" y="2217271"/>
            <a:ext cx="3648463" cy="1143002"/>
          </a:xfrm>
          <a:prstGeom prst="rect">
            <a:avLst/>
          </a:prstGeom>
        </p:spPr>
      </p:pic>
    </p:spTree>
    <p:extLst>
      <p:ext uri="{BB962C8B-B14F-4D97-AF65-F5344CB8AC3E}">
        <p14:creationId xmlns:p14="http://schemas.microsoft.com/office/powerpoint/2010/main" val="2002778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AA75EEE-361E-4198-BB84-E5E2F3608B73}"/>
              </a:ext>
            </a:extLst>
          </p:cNvPr>
          <p:cNvPicPr>
            <a:picLocks noChangeAspect="1"/>
          </p:cNvPicPr>
          <p:nvPr/>
        </p:nvPicPr>
        <p:blipFill>
          <a:blip r:embed="rId2"/>
          <a:stretch>
            <a:fillRect/>
          </a:stretch>
        </p:blipFill>
        <p:spPr>
          <a:xfrm>
            <a:off x="456832" y="2833687"/>
            <a:ext cx="5372100" cy="3200876"/>
          </a:xfrm>
          <a:prstGeom prst="rect">
            <a:avLst/>
          </a:prstGeom>
        </p:spPr>
      </p:pic>
      <p:pic>
        <p:nvPicPr>
          <p:cNvPr id="4" name="Picture 3">
            <a:extLst>
              <a:ext uri="{FF2B5EF4-FFF2-40B4-BE49-F238E27FC236}">
                <a16:creationId xmlns:a16="http://schemas.microsoft.com/office/drawing/2014/main" id="{C7069458-2925-46A8-B76F-EA8DCCE4F237}"/>
              </a:ext>
            </a:extLst>
          </p:cNvPr>
          <p:cNvPicPr>
            <a:picLocks noChangeAspect="1"/>
          </p:cNvPicPr>
          <p:nvPr/>
        </p:nvPicPr>
        <p:blipFill>
          <a:blip r:embed="rId3"/>
          <a:stretch>
            <a:fillRect/>
          </a:stretch>
        </p:blipFill>
        <p:spPr>
          <a:xfrm>
            <a:off x="6363070" y="2833687"/>
            <a:ext cx="5383291" cy="3200876"/>
          </a:xfrm>
          <a:prstGeom prst="rect">
            <a:avLst/>
          </a:prstGeom>
        </p:spPr>
      </p:pic>
      <p:sp>
        <p:nvSpPr>
          <p:cNvPr id="9" name="TextBox 8">
            <a:extLst>
              <a:ext uri="{FF2B5EF4-FFF2-40B4-BE49-F238E27FC236}">
                <a16:creationId xmlns:a16="http://schemas.microsoft.com/office/drawing/2014/main" id="{368A79FE-D517-495D-B7B3-AF39A6B7AFFD}"/>
              </a:ext>
            </a:extLst>
          </p:cNvPr>
          <p:cNvSpPr txBox="1"/>
          <p:nvPr/>
        </p:nvSpPr>
        <p:spPr>
          <a:xfrm>
            <a:off x="9453" y="141801"/>
            <a:ext cx="793807" cy="830997"/>
          </a:xfrm>
          <a:prstGeom prst="rect">
            <a:avLst/>
          </a:prstGeom>
          <a:noFill/>
        </p:spPr>
        <p:txBody>
          <a:bodyPr wrap="none" rtlCol="0">
            <a:spAutoFit/>
          </a:bodyPr>
          <a:lstStyle/>
          <a:p>
            <a:r>
              <a:rPr lang="en-US" sz="4800" spc="-300" dirty="0">
                <a:latin typeface="Arial Nova" panose="020B0504020202020204" pitchFamily="34" charset="0"/>
              </a:rPr>
              <a:t>10</a:t>
            </a:r>
          </a:p>
        </p:txBody>
      </p:sp>
      <p:sp>
        <p:nvSpPr>
          <p:cNvPr id="10" name="TextBox 9">
            <a:extLst>
              <a:ext uri="{FF2B5EF4-FFF2-40B4-BE49-F238E27FC236}">
                <a16:creationId xmlns:a16="http://schemas.microsoft.com/office/drawing/2014/main" id="{919C1AC0-A761-4B76-9AE3-0CCEC359873D}"/>
              </a:ext>
            </a:extLst>
          </p:cNvPr>
          <p:cNvSpPr txBox="1"/>
          <p:nvPr/>
        </p:nvSpPr>
        <p:spPr>
          <a:xfrm>
            <a:off x="661711" y="301393"/>
            <a:ext cx="3833438" cy="830997"/>
          </a:xfrm>
          <a:prstGeom prst="rect">
            <a:avLst/>
          </a:prstGeom>
          <a:noFill/>
        </p:spPr>
        <p:txBody>
          <a:bodyPr wrap="square" rtlCol="0">
            <a:spAutoFit/>
          </a:bodyPr>
          <a:lstStyle/>
          <a:p>
            <a:pPr algn="ctr"/>
            <a:r>
              <a:rPr lang="en-US" sz="2400" dirty="0">
                <a:latin typeface="Arial Nova" panose="020B0504020202020204" pitchFamily="34" charset="0"/>
              </a:rPr>
              <a:t>Key Commands Available:</a:t>
            </a:r>
          </a:p>
          <a:p>
            <a:pPr algn="ctr"/>
            <a:r>
              <a:rPr lang="en-US" sz="2400" b="1" dirty="0">
                <a:latin typeface="Arial Nova" panose="020B0504020202020204" pitchFamily="34" charset="0"/>
              </a:rPr>
              <a:t>H or TAB</a:t>
            </a:r>
          </a:p>
        </p:txBody>
      </p:sp>
      <p:grpSp>
        <p:nvGrpSpPr>
          <p:cNvPr id="2" name="Group 1">
            <a:extLst>
              <a:ext uri="{FF2B5EF4-FFF2-40B4-BE49-F238E27FC236}">
                <a16:creationId xmlns:a16="http://schemas.microsoft.com/office/drawing/2014/main" id="{FE34FCB9-8480-469F-B3D2-340F60408535}"/>
              </a:ext>
            </a:extLst>
          </p:cNvPr>
          <p:cNvGrpSpPr/>
          <p:nvPr/>
        </p:nvGrpSpPr>
        <p:grpSpPr>
          <a:xfrm>
            <a:off x="4681536" y="141801"/>
            <a:ext cx="7381875" cy="1763272"/>
            <a:chOff x="790575" y="1998405"/>
            <a:chExt cx="7381875" cy="1763272"/>
          </a:xfrm>
        </p:grpSpPr>
        <p:graphicFrame>
          <p:nvGraphicFramePr>
            <p:cNvPr id="12" name="Object 11">
              <a:extLst>
                <a:ext uri="{FF2B5EF4-FFF2-40B4-BE49-F238E27FC236}">
                  <a16:creationId xmlns:a16="http://schemas.microsoft.com/office/drawing/2014/main" id="{8B58DD5F-ABEF-42E9-8D27-3298033B0F09}"/>
                </a:ext>
              </a:extLst>
            </p:cNvPr>
            <p:cNvGraphicFramePr>
              <a:graphicFrameLocks noChangeAspect="1"/>
            </p:cNvGraphicFramePr>
            <p:nvPr>
              <p:extLst>
                <p:ext uri="{D42A27DB-BD31-4B8C-83A1-F6EECF244321}">
                  <p14:modId xmlns:p14="http://schemas.microsoft.com/office/powerpoint/2010/main" val="1200701700"/>
                </p:ext>
              </p:extLst>
            </p:nvPr>
          </p:nvGraphicFramePr>
          <p:xfrm>
            <a:off x="5511352" y="2007434"/>
            <a:ext cx="2661098" cy="1754243"/>
          </p:xfrm>
          <a:graphic>
            <a:graphicData uri="http://schemas.openxmlformats.org/presentationml/2006/ole">
              <mc:AlternateContent xmlns:mc="http://schemas.openxmlformats.org/markup-compatibility/2006">
                <mc:Choice xmlns:v="urn:schemas-microsoft-com:vml" Requires="v">
                  <p:oleObj r:id="rId4" imgW="2272680" imgH="1498320" progId="">
                    <p:embed/>
                  </p:oleObj>
                </mc:Choice>
                <mc:Fallback>
                  <p:oleObj r:id="rId4" imgW="2272680" imgH="1498320" progId="">
                    <p:embed/>
                    <p:pic>
                      <p:nvPicPr>
                        <p:cNvPr id="11" name="Object 10">
                          <a:extLst>
                            <a:ext uri="{FF2B5EF4-FFF2-40B4-BE49-F238E27FC236}">
                              <a16:creationId xmlns:a16="http://schemas.microsoft.com/office/drawing/2014/main" id="{62A3B7F3-8E9C-4CAB-AAF6-61EB86E75F32}"/>
                            </a:ext>
                          </a:extLst>
                        </p:cNvPr>
                        <p:cNvPicPr/>
                        <p:nvPr/>
                      </p:nvPicPr>
                      <p:blipFill>
                        <a:blip r:embed="rId5"/>
                        <a:stretch>
                          <a:fillRect/>
                        </a:stretch>
                      </p:blipFill>
                      <p:spPr>
                        <a:xfrm>
                          <a:off x="5511352" y="2007434"/>
                          <a:ext cx="2661098" cy="1754243"/>
                        </a:xfrm>
                        <a:prstGeom prst="rect">
                          <a:avLst/>
                        </a:prstGeom>
                      </p:spPr>
                    </p:pic>
                  </p:oleObj>
                </mc:Fallback>
              </mc:AlternateContent>
            </a:graphicData>
          </a:graphic>
        </p:graphicFrame>
        <p:pic>
          <p:nvPicPr>
            <p:cNvPr id="13" name="Picture 12">
              <a:extLst>
                <a:ext uri="{FF2B5EF4-FFF2-40B4-BE49-F238E27FC236}">
                  <a16:creationId xmlns:a16="http://schemas.microsoft.com/office/drawing/2014/main" id="{982F35E9-731F-4D81-8F39-12B1F2029DA1}"/>
                </a:ext>
              </a:extLst>
            </p:cNvPr>
            <p:cNvPicPr>
              <a:picLocks noChangeAspect="1"/>
            </p:cNvPicPr>
            <p:nvPr/>
          </p:nvPicPr>
          <p:blipFill>
            <a:blip r:embed="rId6"/>
            <a:stretch>
              <a:fillRect/>
            </a:stretch>
          </p:blipFill>
          <p:spPr>
            <a:xfrm>
              <a:off x="790575" y="1998405"/>
              <a:ext cx="5153025" cy="1762125"/>
            </a:xfrm>
            <a:prstGeom prst="rect">
              <a:avLst/>
            </a:prstGeom>
          </p:spPr>
        </p:pic>
        <p:sp>
          <p:nvSpPr>
            <p:cNvPr id="14" name="Rectangle 13">
              <a:extLst>
                <a:ext uri="{FF2B5EF4-FFF2-40B4-BE49-F238E27FC236}">
                  <a16:creationId xmlns:a16="http://schemas.microsoft.com/office/drawing/2014/main" id="{FE57952B-5F6D-4EB6-BFC3-8E43B867D015}"/>
                </a:ext>
              </a:extLst>
            </p:cNvPr>
            <p:cNvSpPr/>
            <p:nvPr/>
          </p:nvSpPr>
          <p:spPr>
            <a:xfrm>
              <a:off x="5924550" y="2036857"/>
              <a:ext cx="2247900" cy="1723673"/>
            </a:xfrm>
            <a:prstGeom prst="rect">
              <a:avLst/>
            </a:prstGeom>
            <a:noFill/>
            <a:ln w="38100">
              <a:solidFill>
                <a:srgbClr val="26FA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Arrow: Right 4">
            <a:extLst>
              <a:ext uri="{FF2B5EF4-FFF2-40B4-BE49-F238E27FC236}">
                <a16:creationId xmlns:a16="http://schemas.microsoft.com/office/drawing/2014/main" id="{CA9E9B21-5D6E-4E7C-8E77-53FC1B259650}"/>
              </a:ext>
            </a:extLst>
          </p:cNvPr>
          <p:cNvSpPr/>
          <p:nvPr/>
        </p:nvSpPr>
        <p:spPr>
          <a:xfrm>
            <a:off x="5910078" y="3562350"/>
            <a:ext cx="371845" cy="266700"/>
          </a:xfrm>
          <a:prstGeom prst="rightArrow">
            <a:avLst/>
          </a:prstGeom>
          <a:solidFill>
            <a:srgbClr val="26F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EEF5B4A5-2150-495E-A057-977E667DF128}"/>
              </a:ext>
            </a:extLst>
          </p:cNvPr>
          <p:cNvSpPr/>
          <p:nvPr/>
        </p:nvSpPr>
        <p:spPr>
          <a:xfrm rot="10800000">
            <a:off x="5881723" y="4807488"/>
            <a:ext cx="371845" cy="266700"/>
          </a:xfrm>
          <a:prstGeom prst="rightArrow">
            <a:avLst/>
          </a:prstGeom>
          <a:solidFill>
            <a:srgbClr val="26F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54E5452-320B-4B07-BB77-63464234D6D3}"/>
              </a:ext>
            </a:extLst>
          </p:cNvPr>
          <p:cNvSpPr txBox="1"/>
          <p:nvPr/>
        </p:nvSpPr>
        <p:spPr>
          <a:xfrm>
            <a:off x="634145" y="2183567"/>
            <a:ext cx="11238846" cy="369332"/>
          </a:xfrm>
          <a:prstGeom prst="rect">
            <a:avLst/>
          </a:prstGeom>
          <a:noFill/>
        </p:spPr>
        <p:txBody>
          <a:bodyPr wrap="none" rtlCol="0">
            <a:spAutoFit/>
          </a:bodyPr>
          <a:lstStyle/>
          <a:p>
            <a:r>
              <a:rPr lang="en-US" dirty="0">
                <a:latin typeface="Arial Nova" panose="020B0504020202020204" pitchFamily="34" charset="0"/>
              </a:rPr>
              <a:t>Toggle the UI AAR Control Panel on/off by hitting the </a:t>
            </a:r>
            <a:r>
              <a:rPr lang="en-US" b="1" dirty="0">
                <a:latin typeface="Arial Nova" panose="020B0504020202020204" pitchFamily="34" charset="0"/>
              </a:rPr>
              <a:t>letter H </a:t>
            </a:r>
            <a:r>
              <a:rPr lang="en-US" dirty="0">
                <a:latin typeface="Arial Nova" panose="020B0504020202020204" pitchFamily="34" charset="0"/>
              </a:rPr>
              <a:t>on the keyboard (or by hitting the </a:t>
            </a:r>
            <a:r>
              <a:rPr lang="en-US" b="1" dirty="0">
                <a:latin typeface="Arial Nova" panose="020B0504020202020204" pitchFamily="34" charset="0"/>
              </a:rPr>
              <a:t>Tab button</a:t>
            </a:r>
            <a:r>
              <a:rPr lang="en-US" dirty="0">
                <a:latin typeface="Arial Nova" panose="020B0504020202020204" pitchFamily="34" charset="0"/>
              </a:rPr>
              <a:t>). </a:t>
            </a:r>
          </a:p>
        </p:txBody>
      </p:sp>
      <p:sp>
        <p:nvSpPr>
          <p:cNvPr id="16" name="TextBox 15">
            <a:extLst>
              <a:ext uri="{FF2B5EF4-FFF2-40B4-BE49-F238E27FC236}">
                <a16:creationId xmlns:a16="http://schemas.microsoft.com/office/drawing/2014/main" id="{7B4528DB-2D95-4F7F-8AD1-5B3E49CB4522}"/>
              </a:ext>
            </a:extLst>
          </p:cNvPr>
          <p:cNvSpPr txBox="1"/>
          <p:nvPr/>
        </p:nvSpPr>
        <p:spPr>
          <a:xfrm>
            <a:off x="2578430" y="4323856"/>
            <a:ext cx="1397242" cy="369332"/>
          </a:xfrm>
          <a:prstGeom prst="rect">
            <a:avLst/>
          </a:prstGeom>
          <a:noFill/>
        </p:spPr>
        <p:txBody>
          <a:bodyPr wrap="none" rtlCol="0">
            <a:spAutoFit/>
          </a:bodyPr>
          <a:lstStyle/>
          <a:p>
            <a:r>
              <a:rPr lang="en-US" dirty="0">
                <a:solidFill>
                  <a:srgbClr val="26FA3A"/>
                </a:solidFill>
                <a:latin typeface="Arial Nova" panose="020B0504020202020204" pitchFamily="34" charset="0"/>
              </a:rPr>
              <a:t>Toggled ON</a:t>
            </a:r>
          </a:p>
        </p:txBody>
      </p:sp>
      <p:sp>
        <p:nvSpPr>
          <p:cNvPr id="17" name="Rectangle 16">
            <a:extLst>
              <a:ext uri="{FF2B5EF4-FFF2-40B4-BE49-F238E27FC236}">
                <a16:creationId xmlns:a16="http://schemas.microsoft.com/office/drawing/2014/main" id="{CB814595-8028-4392-A3A5-3A6373C69891}"/>
              </a:ext>
            </a:extLst>
          </p:cNvPr>
          <p:cNvSpPr/>
          <p:nvPr/>
        </p:nvSpPr>
        <p:spPr>
          <a:xfrm>
            <a:off x="444829" y="2969516"/>
            <a:ext cx="3050845" cy="1088960"/>
          </a:xfrm>
          <a:prstGeom prst="rect">
            <a:avLst/>
          </a:prstGeom>
          <a:noFill/>
          <a:ln w="38100">
            <a:solidFill>
              <a:srgbClr val="26FA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026D09B-62B2-4C08-992E-7274A76174B3}"/>
              </a:ext>
            </a:extLst>
          </p:cNvPr>
          <p:cNvSpPr/>
          <p:nvPr/>
        </p:nvSpPr>
        <p:spPr>
          <a:xfrm>
            <a:off x="6363069" y="2994883"/>
            <a:ext cx="3050845" cy="1088960"/>
          </a:xfrm>
          <a:prstGeom prst="rect">
            <a:avLst/>
          </a:prstGeom>
          <a:noFill/>
          <a:ln w="38100">
            <a:solidFill>
              <a:srgbClr val="26FA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A1A64AE1-3812-4A55-B427-BA0163A814FC}"/>
              </a:ext>
            </a:extLst>
          </p:cNvPr>
          <p:cNvSpPr txBox="1"/>
          <p:nvPr/>
        </p:nvSpPr>
        <p:spPr>
          <a:xfrm>
            <a:off x="8571843" y="4291837"/>
            <a:ext cx="1496628" cy="369332"/>
          </a:xfrm>
          <a:prstGeom prst="rect">
            <a:avLst/>
          </a:prstGeom>
          <a:noFill/>
        </p:spPr>
        <p:txBody>
          <a:bodyPr wrap="none" rtlCol="0">
            <a:spAutoFit/>
          </a:bodyPr>
          <a:lstStyle/>
          <a:p>
            <a:r>
              <a:rPr lang="en-US" dirty="0">
                <a:solidFill>
                  <a:srgbClr val="26FA3A"/>
                </a:solidFill>
                <a:latin typeface="Arial Nova" panose="020B0504020202020204" pitchFamily="34" charset="0"/>
              </a:rPr>
              <a:t>Toggled OFF</a:t>
            </a:r>
          </a:p>
        </p:txBody>
      </p:sp>
      <p:sp>
        <p:nvSpPr>
          <p:cNvPr id="20" name="TextBox 19">
            <a:extLst>
              <a:ext uri="{FF2B5EF4-FFF2-40B4-BE49-F238E27FC236}">
                <a16:creationId xmlns:a16="http://schemas.microsoft.com/office/drawing/2014/main" id="{96A64C74-4034-43A5-84DF-EC4642D86287}"/>
              </a:ext>
            </a:extLst>
          </p:cNvPr>
          <p:cNvSpPr txBox="1"/>
          <p:nvPr/>
        </p:nvSpPr>
        <p:spPr>
          <a:xfrm>
            <a:off x="2907691" y="6242557"/>
            <a:ext cx="6208303" cy="369332"/>
          </a:xfrm>
          <a:prstGeom prst="rect">
            <a:avLst/>
          </a:prstGeom>
          <a:noFill/>
        </p:spPr>
        <p:txBody>
          <a:bodyPr wrap="none" rtlCol="0">
            <a:spAutoFit/>
          </a:bodyPr>
          <a:lstStyle/>
          <a:p>
            <a:r>
              <a:rPr lang="en-US" dirty="0">
                <a:latin typeface="Arial Nova" panose="020B0504020202020204" pitchFamily="34" charset="0"/>
              </a:rPr>
              <a:t>Both H or Tab may be used to perform this same operation.</a:t>
            </a:r>
          </a:p>
        </p:txBody>
      </p:sp>
      <p:pic>
        <p:nvPicPr>
          <p:cNvPr id="21" name="Picture 20" descr="A picture containing text&#10;&#10;Description automatically generated">
            <a:extLst>
              <a:ext uri="{FF2B5EF4-FFF2-40B4-BE49-F238E27FC236}">
                <a16:creationId xmlns:a16="http://schemas.microsoft.com/office/drawing/2014/main" id="{31CD775E-37EC-4ADB-928E-4A778AFC945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468" y="6321726"/>
            <a:ext cx="1477727" cy="462947"/>
          </a:xfrm>
          <a:prstGeom prst="rect">
            <a:avLst/>
          </a:prstGeom>
        </p:spPr>
      </p:pic>
    </p:spTree>
    <p:extLst>
      <p:ext uri="{BB962C8B-B14F-4D97-AF65-F5344CB8AC3E}">
        <p14:creationId xmlns:p14="http://schemas.microsoft.com/office/powerpoint/2010/main" val="4005838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69D0150-1EF0-41E0-ACD0-7533A9179AD9}"/>
              </a:ext>
            </a:extLst>
          </p:cNvPr>
          <p:cNvPicPr>
            <a:picLocks noChangeAspect="1"/>
          </p:cNvPicPr>
          <p:nvPr/>
        </p:nvPicPr>
        <p:blipFill>
          <a:blip r:embed="rId2"/>
          <a:stretch>
            <a:fillRect/>
          </a:stretch>
        </p:blipFill>
        <p:spPr>
          <a:xfrm>
            <a:off x="6363069" y="2842559"/>
            <a:ext cx="5372100" cy="3183053"/>
          </a:xfrm>
          <a:prstGeom prst="rect">
            <a:avLst/>
          </a:prstGeom>
        </p:spPr>
      </p:pic>
      <p:pic>
        <p:nvPicPr>
          <p:cNvPr id="3" name="Picture 2">
            <a:extLst>
              <a:ext uri="{FF2B5EF4-FFF2-40B4-BE49-F238E27FC236}">
                <a16:creationId xmlns:a16="http://schemas.microsoft.com/office/drawing/2014/main" id="{EAA75EEE-361E-4198-BB84-E5E2F3608B73}"/>
              </a:ext>
            </a:extLst>
          </p:cNvPr>
          <p:cNvPicPr>
            <a:picLocks noChangeAspect="1"/>
          </p:cNvPicPr>
          <p:nvPr/>
        </p:nvPicPr>
        <p:blipFill>
          <a:blip r:embed="rId3"/>
          <a:stretch>
            <a:fillRect/>
          </a:stretch>
        </p:blipFill>
        <p:spPr>
          <a:xfrm>
            <a:off x="456832" y="2833687"/>
            <a:ext cx="5372100" cy="3200876"/>
          </a:xfrm>
          <a:prstGeom prst="rect">
            <a:avLst/>
          </a:prstGeom>
        </p:spPr>
      </p:pic>
      <p:grpSp>
        <p:nvGrpSpPr>
          <p:cNvPr id="2" name="Group 1">
            <a:extLst>
              <a:ext uri="{FF2B5EF4-FFF2-40B4-BE49-F238E27FC236}">
                <a16:creationId xmlns:a16="http://schemas.microsoft.com/office/drawing/2014/main" id="{FE34FCB9-8480-469F-B3D2-340F60408535}"/>
              </a:ext>
            </a:extLst>
          </p:cNvPr>
          <p:cNvGrpSpPr/>
          <p:nvPr/>
        </p:nvGrpSpPr>
        <p:grpSpPr>
          <a:xfrm>
            <a:off x="4681536" y="141801"/>
            <a:ext cx="7381875" cy="1763272"/>
            <a:chOff x="790575" y="1998405"/>
            <a:chExt cx="7381875" cy="1763272"/>
          </a:xfrm>
        </p:grpSpPr>
        <p:graphicFrame>
          <p:nvGraphicFramePr>
            <p:cNvPr id="12" name="Object 11">
              <a:extLst>
                <a:ext uri="{FF2B5EF4-FFF2-40B4-BE49-F238E27FC236}">
                  <a16:creationId xmlns:a16="http://schemas.microsoft.com/office/drawing/2014/main" id="{8B58DD5F-ABEF-42E9-8D27-3298033B0F09}"/>
                </a:ext>
              </a:extLst>
            </p:cNvPr>
            <p:cNvGraphicFramePr>
              <a:graphicFrameLocks noChangeAspect="1"/>
            </p:cNvGraphicFramePr>
            <p:nvPr/>
          </p:nvGraphicFramePr>
          <p:xfrm>
            <a:off x="5511352" y="2007434"/>
            <a:ext cx="2661098" cy="1754243"/>
          </p:xfrm>
          <a:graphic>
            <a:graphicData uri="http://schemas.openxmlformats.org/presentationml/2006/ole">
              <mc:AlternateContent xmlns:mc="http://schemas.openxmlformats.org/markup-compatibility/2006">
                <mc:Choice xmlns:v="urn:schemas-microsoft-com:vml" Requires="v">
                  <p:oleObj r:id="rId4" imgW="2272680" imgH="1498320" progId="">
                    <p:embed/>
                  </p:oleObj>
                </mc:Choice>
                <mc:Fallback>
                  <p:oleObj r:id="rId4" imgW="2272680" imgH="1498320" progId="">
                    <p:embed/>
                    <p:pic>
                      <p:nvPicPr>
                        <p:cNvPr id="12" name="Object 11">
                          <a:extLst>
                            <a:ext uri="{FF2B5EF4-FFF2-40B4-BE49-F238E27FC236}">
                              <a16:creationId xmlns:a16="http://schemas.microsoft.com/office/drawing/2014/main" id="{8B58DD5F-ABEF-42E9-8D27-3298033B0F09}"/>
                            </a:ext>
                          </a:extLst>
                        </p:cNvPr>
                        <p:cNvPicPr/>
                        <p:nvPr/>
                      </p:nvPicPr>
                      <p:blipFill>
                        <a:blip r:embed="rId5"/>
                        <a:stretch>
                          <a:fillRect/>
                        </a:stretch>
                      </p:blipFill>
                      <p:spPr>
                        <a:xfrm>
                          <a:off x="5511352" y="2007434"/>
                          <a:ext cx="2661098" cy="1754243"/>
                        </a:xfrm>
                        <a:prstGeom prst="rect">
                          <a:avLst/>
                        </a:prstGeom>
                      </p:spPr>
                    </p:pic>
                  </p:oleObj>
                </mc:Fallback>
              </mc:AlternateContent>
            </a:graphicData>
          </a:graphic>
        </p:graphicFrame>
        <p:pic>
          <p:nvPicPr>
            <p:cNvPr id="13" name="Picture 12">
              <a:extLst>
                <a:ext uri="{FF2B5EF4-FFF2-40B4-BE49-F238E27FC236}">
                  <a16:creationId xmlns:a16="http://schemas.microsoft.com/office/drawing/2014/main" id="{982F35E9-731F-4D81-8F39-12B1F2029DA1}"/>
                </a:ext>
              </a:extLst>
            </p:cNvPr>
            <p:cNvPicPr>
              <a:picLocks noChangeAspect="1"/>
            </p:cNvPicPr>
            <p:nvPr/>
          </p:nvPicPr>
          <p:blipFill>
            <a:blip r:embed="rId6"/>
            <a:stretch>
              <a:fillRect/>
            </a:stretch>
          </p:blipFill>
          <p:spPr>
            <a:xfrm>
              <a:off x="790575" y="1998405"/>
              <a:ext cx="5153025" cy="1762125"/>
            </a:xfrm>
            <a:prstGeom prst="rect">
              <a:avLst/>
            </a:prstGeom>
          </p:spPr>
        </p:pic>
        <p:sp>
          <p:nvSpPr>
            <p:cNvPr id="14" name="Rectangle 13">
              <a:extLst>
                <a:ext uri="{FF2B5EF4-FFF2-40B4-BE49-F238E27FC236}">
                  <a16:creationId xmlns:a16="http://schemas.microsoft.com/office/drawing/2014/main" id="{FE57952B-5F6D-4EB6-BFC3-8E43B867D015}"/>
                </a:ext>
              </a:extLst>
            </p:cNvPr>
            <p:cNvSpPr/>
            <p:nvPr/>
          </p:nvSpPr>
          <p:spPr>
            <a:xfrm>
              <a:off x="5924550" y="2036857"/>
              <a:ext cx="2247900" cy="1723673"/>
            </a:xfrm>
            <a:prstGeom prst="rect">
              <a:avLst/>
            </a:prstGeom>
            <a:noFill/>
            <a:ln w="38100">
              <a:solidFill>
                <a:srgbClr val="26FA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Arrow: Right 4">
            <a:extLst>
              <a:ext uri="{FF2B5EF4-FFF2-40B4-BE49-F238E27FC236}">
                <a16:creationId xmlns:a16="http://schemas.microsoft.com/office/drawing/2014/main" id="{CA9E9B21-5D6E-4E7C-8E77-53FC1B259650}"/>
              </a:ext>
            </a:extLst>
          </p:cNvPr>
          <p:cNvSpPr/>
          <p:nvPr/>
        </p:nvSpPr>
        <p:spPr>
          <a:xfrm>
            <a:off x="5910078" y="3562350"/>
            <a:ext cx="371845" cy="266700"/>
          </a:xfrm>
          <a:prstGeom prst="rightArrow">
            <a:avLst/>
          </a:prstGeom>
          <a:solidFill>
            <a:srgbClr val="26F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EEF5B4A5-2150-495E-A057-977E667DF128}"/>
              </a:ext>
            </a:extLst>
          </p:cNvPr>
          <p:cNvSpPr/>
          <p:nvPr/>
        </p:nvSpPr>
        <p:spPr>
          <a:xfrm rot="10800000">
            <a:off x="5881723" y="4807488"/>
            <a:ext cx="371845" cy="266700"/>
          </a:xfrm>
          <a:prstGeom prst="rightArrow">
            <a:avLst/>
          </a:prstGeom>
          <a:solidFill>
            <a:srgbClr val="26F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54E5452-320B-4B07-BB77-63464234D6D3}"/>
              </a:ext>
            </a:extLst>
          </p:cNvPr>
          <p:cNvSpPr txBox="1"/>
          <p:nvPr/>
        </p:nvSpPr>
        <p:spPr>
          <a:xfrm>
            <a:off x="3002143" y="2220975"/>
            <a:ext cx="6046976" cy="369332"/>
          </a:xfrm>
          <a:prstGeom prst="rect">
            <a:avLst/>
          </a:prstGeom>
          <a:noFill/>
        </p:spPr>
        <p:txBody>
          <a:bodyPr wrap="none" rtlCol="0">
            <a:spAutoFit/>
          </a:bodyPr>
          <a:lstStyle/>
          <a:p>
            <a:r>
              <a:rPr lang="en-US" dirty="0">
                <a:latin typeface="Arial Nova" panose="020B0504020202020204" pitchFamily="34" charset="0"/>
              </a:rPr>
              <a:t>Toggle the Debug by hitting the </a:t>
            </a:r>
            <a:r>
              <a:rPr lang="en-US" b="1" dirty="0">
                <a:latin typeface="Arial Nova" panose="020B0504020202020204" pitchFamily="34" charset="0"/>
              </a:rPr>
              <a:t>letter S </a:t>
            </a:r>
            <a:r>
              <a:rPr lang="en-US" dirty="0">
                <a:latin typeface="Arial Nova" panose="020B0504020202020204" pitchFamily="34" charset="0"/>
              </a:rPr>
              <a:t>on the keyboard. </a:t>
            </a:r>
          </a:p>
        </p:txBody>
      </p:sp>
      <p:sp>
        <p:nvSpPr>
          <p:cNvPr id="16" name="TextBox 15">
            <a:extLst>
              <a:ext uri="{FF2B5EF4-FFF2-40B4-BE49-F238E27FC236}">
                <a16:creationId xmlns:a16="http://schemas.microsoft.com/office/drawing/2014/main" id="{7B4528DB-2D95-4F7F-8AD1-5B3E49CB4522}"/>
              </a:ext>
            </a:extLst>
          </p:cNvPr>
          <p:cNvSpPr txBox="1"/>
          <p:nvPr/>
        </p:nvSpPr>
        <p:spPr>
          <a:xfrm>
            <a:off x="2578430" y="4323856"/>
            <a:ext cx="1496628" cy="369332"/>
          </a:xfrm>
          <a:prstGeom prst="rect">
            <a:avLst/>
          </a:prstGeom>
          <a:noFill/>
        </p:spPr>
        <p:txBody>
          <a:bodyPr wrap="none" rtlCol="0">
            <a:spAutoFit/>
          </a:bodyPr>
          <a:lstStyle/>
          <a:p>
            <a:r>
              <a:rPr lang="en-US" dirty="0">
                <a:solidFill>
                  <a:srgbClr val="26FA3A"/>
                </a:solidFill>
                <a:latin typeface="Arial Nova" panose="020B0504020202020204" pitchFamily="34" charset="0"/>
              </a:rPr>
              <a:t>Toggled OFF</a:t>
            </a:r>
          </a:p>
        </p:txBody>
      </p:sp>
      <p:sp>
        <p:nvSpPr>
          <p:cNvPr id="18" name="Rectangle 17">
            <a:extLst>
              <a:ext uri="{FF2B5EF4-FFF2-40B4-BE49-F238E27FC236}">
                <a16:creationId xmlns:a16="http://schemas.microsoft.com/office/drawing/2014/main" id="{5026D09B-62B2-4C08-992E-7274A76174B3}"/>
              </a:ext>
            </a:extLst>
          </p:cNvPr>
          <p:cNvSpPr/>
          <p:nvPr/>
        </p:nvSpPr>
        <p:spPr>
          <a:xfrm>
            <a:off x="9877425" y="2983313"/>
            <a:ext cx="1857743" cy="655237"/>
          </a:xfrm>
          <a:prstGeom prst="rect">
            <a:avLst/>
          </a:prstGeom>
          <a:noFill/>
          <a:ln w="38100">
            <a:solidFill>
              <a:srgbClr val="26FA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A1A64AE1-3812-4A55-B427-BA0163A814FC}"/>
              </a:ext>
            </a:extLst>
          </p:cNvPr>
          <p:cNvSpPr txBox="1"/>
          <p:nvPr/>
        </p:nvSpPr>
        <p:spPr>
          <a:xfrm>
            <a:off x="8571843" y="4291837"/>
            <a:ext cx="1397242" cy="369332"/>
          </a:xfrm>
          <a:prstGeom prst="rect">
            <a:avLst/>
          </a:prstGeom>
          <a:noFill/>
        </p:spPr>
        <p:txBody>
          <a:bodyPr wrap="none" rtlCol="0">
            <a:spAutoFit/>
          </a:bodyPr>
          <a:lstStyle/>
          <a:p>
            <a:r>
              <a:rPr lang="en-US" dirty="0">
                <a:solidFill>
                  <a:srgbClr val="26FA3A"/>
                </a:solidFill>
                <a:latin typeface="Arial Nova" panose="020B0504020202020204" pitchFamily="34" charset="0"/>
              </a:rPr>
              <a:t>Toggled ON</a:t>
            </a:r>
          </a:p>
        </p:txBody>
      </p:sp>
      <p:sp>
        <p:nvSpPr>
          <p:cNvPr id="21" name="TextBox 20">
            <a:extLst>
              <a:ext uri="{FF2B5EF4-FFF2-40B4-BE49-F238E27FC236}">
                <a16:creationId xmlns:a16="http://schemas.microsoft.com/office/drawing/2014/main" id="{0B871742-A70F-4252-8C89-190BA046D794}"/>
              </a:ext>
            </a:extLst>
          </p:cNvPr>
          <p:cNvSpPr txBox="1"/>
          <p:nvPr/>
        </p:nvSpPr>
        <p:spPr>
          <a:xfrm>
            <a:off x="661711" y="301393"/>
            <a:ext cx="3833438" cy="830997"/>
          </a:xfrm>
          <a:prstGeom prst="rect">
            <a:avLst/>
          </a:prstGeom>
          <a:noFill/>
        </p:spPr>
        <p:txBody>
          <a:bodyPr wrap="square" rtlCol="0">
            <a:spAutoFit/>
          </a:bodyPr>
          <a:lstStyle/>
          <a:p>
            <a:pPr algn="ctr"/>
            <a:r>
              <a:rPr lang="en-US" sz="2400" dirty="0">
                <a:latin typeface="Arial Nova" panose="020B0504020202020204" pitchFamily="34" charset="0"/>
              </a:rPr>
              <a:t>Key Commands Available:</a:t>
            </a:r>
          </a:p>
          <a:p>
            <a:pPr algn="ctr"/>
            <a:r>
              <a:rPr lang="en-US" sz="2400" b="1" dirty="0">
                <a:latin typeface="Arial Nova" panose="020B0504020202020204" pitchFamily="34" charset="0"/>
              </a:rPr>
              <a:t>S</a:t>
            </a:r>
          </a:p>
        </p:txBody>
      </p:sp>
      <p:sp>
        <p:nvSpPr>
          <p:cNvPr id="22" name="TextBox 21">
            <a:extLst>
              <a:ext uri="{FF2B5EF4-FFF2-40B4-BE49-F238E27FC236}">
                <a16:creationId xmlns:a16="http://schemas.microsoft.com/office/drawing/2014/main" id="{9E6B11B0-B986-45EC-9BEC-76B8A2A6ED4F}"/>
              </a:ext>
            </a:extLst>
          </p:cNvPr>
          <p:cNvSpPr txBox="1"/>
          <p:nvPr/>
        </p:nvSpPr>
        <p:spPr>
          <a:xfrm>
            <a:off x="9453" y="141801"/>
            <a:ext cx="793807" cy="830997"/>
          </a:xfrm>
          <a:prstGeom prst="rect">
            <a:avLst/>
          </a:prstGeom>
          <a:noFill/>
        </p:spPr>
        <p:txBody>
          <a:bodyPr wrap="none" rtlCol="0">
            <a:spAutoFit/>
          </a:bodyPr>
          <a:lstStyle/>
          <a:p>
            <a:r>
              <a:rPr lang="en-US" sz="4800" spc="-300" dirty="0">
                <a:latin typeface="Arial Nova" panose="020B0504020202020204" pitchFamily="34" charset="0"/>
              </a:rPr>
              <a:t>10</a:t>
            </a:r>
          </a:p>
        </p:txBody>
      </p:sp>
      <p:pic>
        <p:nvPicPr>
          <p:cNvPr id="23" name="Picture 22" descr="A picture containing text&#10;&#10;Description automatically generated">
            <a:extLst>
              <a:ext uri="{FF2B5EF4-FFF2-40B4-BE49-F238E27FC236}">
                <a16:creationId xmlns:a16="http://schemas.microsoft.com/office/drawing/2014/main" id="{22B50BA3-F4A6-459A-85D0-557A6827DE2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468" y="6321726"/>
            <a:ext cx="1477727" cy="462947"/>
          </a:xfrm>
          <a:prstGeom prst="rect">
            <a:avLst/>
          </a:prstGeom>
        </p:spPr>
      </p:pic>
      <p:sp>
        <p:nvSpPr>
          <p:cNvPr id="24" name="Rectangle 23">
            <a:extLst>
              <a:ext uri="{FF2B5EF4-FFF2-40B4-BE49-F238E27FC236}">
                <a16:creationId xmlns:a16="http://schemas.microsoft.com/office/drawing/2014/main" id="{2CA6B4A1-D26A-46DB-AFBB-48E0FCBA837B}"/>
              </a:ext>
            </a:extLst>
          </p:cNvPr>
          <p:cNvSpPr/>
          <p:nvPr/>
        </p:nvSpPr>
        <p:spPr>
          <a:xfrm>
            <a:off x="3971189" y="3023655"/>
            <a:ext cx="1857743" cy="655237"/>
          </a:xfrm>
          <a:prstGeom prst="rect">
            <a:avLst/>
          </a:prstGeom>
          <a:noFill/>
          <a:ln w="38100">
            <a:solidFill>
              <a:srgbClr val="26FA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1530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78130023-263B-41D4-8F85-79C34526D2D4}"/>
              </a:ext>
            </a:extLst>
          </p:cNvPr>
          <p:cNvPicPr>
            <a:picLocks noChangeAspect="1"/>
          </p:cNvPicPr>
          <p:nvPr/>
        </p:nvPicPr>
        <p:blipFill>
          <a:blip r:embed="rId2"/>
          <a:stretch>
            <a:fillRect/>
          </a:stretch>
        </p:blipFill>
        <p:spPr>
          <a:xfrm>
            <a:off x="6363240" y="2747203"/>
            <a:ext cx="5351465" cy="3200876"/>
          </a:xfrm>
          <a:prstGeom prst="rect">
            <a:avLst/>
          </a:prstGeom>
        </p:spPr>
      </p:pic>
      <p:pic>
        <p:nvPicPr>
          <p:cNvPr id="8" name="Picture 7">
            <a:extLst>
              <a:ext uri="{FF2B5EF4-FFF2-40B4-BE49-F238E27FC236}">
                <a16:creationId xmlns:a16="http://schemas.microsoft.com/office/drawing/2014/main" id="{71EDE5A8-7E20-4CD6-8F7C-12A770E9BA27}"/>
              </a:ext>
            </a:extLst>
          </p:cNvPr>
          <p:cNvPicPr>
            <a:picLocks noChangeAspect="1"/>
          </p:cNvPicPr>
          <p:nvPr/>
        </p:nvPicPr>
        <p:blipFill>
          <a:blip r:embed="rId2"/>
          <a:stretch>
            <a:fillRect/>
          </a:stretch>
        </p:blipFill>
        <p:spPr>
          <a:xfrm>
            <a:off x="465425" y="2833687"/>
            <a:ext cx="5351465" cy="3200876"/>
          </a:xfrm>
          <a:prstGeom prst="rect">
            <a:avLst/>
          </a:prstGeom>
        </p:spPr>
      </p:pic>
      <p:sp>
        <p:nvSpPr>
          <p:cNvPr id="9" name="TextBox 8">
            <a:extLst>
              <a:ext uri="{FF2B5EF4-FFF2-40B4-BE49-F238E27FC236}">
                <a16:creationId xmlns:a16="http://schemas.microsoft.com/office/drawing/2014/main" id="{368A79FE-D517-495D-B7B3-AF39A6B7AFFD}"/>
              </a:ext>
            </a:extLst>
          </p:cNvPr>
          <p:cNvSpPr txBox="1"/>
          <p:nvPr/>
        </p:nvSpPr>
        <p:spPr>
          <a:xfrm>
            <a:off x="39948" y="141801"/>
            <a:ext cx="793807" cy="830997"/>
          </a:xfrm>
          <a:prstGeom prst="rect">
            <a:avLst/>
          </a:prstGeom>
          <a:noFill/>
        </p:spPr>
        <p:txBody>
          <a:bodyPr wrap="none" rtlCol="0">
            <a:spAutoFit/>
          </a:bodyPr>
          <a:lstStyle/>
          <a:p>
            <a:r>
              <a:rPr lang="en-US" sz="4800" spc="-300" dirty="0">
                <a:latin typeface="Arial Nova" panose="020B0504020202020204" pitchFamily="34" charset="0"/>
              </a:rPr>
              <a:t>10</a:t>
            </a:r>
          </a:p>
        </p:txBody>
      </p:sp>
      <p:grpSp>
        <p:nvGrpSpPr>
          <p:cNvPr id="2" name="Group 1">
            <a:extLst>
              <a:ext uri="{FF2B5EF4-FFF2-40B4-BE49-F238E27FC236}">
                <a16:creationId xmlns:a16="http://schemas.microsoft.com/office/drawing/2014/main" id="{FE34FCB9-8480-469F-B3D2-340F60408535}"/>
              </a:ext>
            </a:extLst>
          </p:cNvPr>
          <p:cNvGrpSpPr/>
          <p:nvPr/>
        </p:nvGrpSpPr>
        <p:grpSpPr>
          <a:xfrm>
            <a:off x="4681536" y="141801"/>
            <a:ext cx="7381875" cy="1763272"/>
            <a:chOff x="790575" y="1998405"/>
            <a:chExt cx="7381875" cy="1763272"/>
          </a:xfrm>
        </p:grpSpPr>
        <p:graphicFrame>
          <p:nvGraphicFramePr>
            <p:cNvPr id="12" name="Object 11">
              <a:extLst>
                <a:ext uri="{FF2B5EF4-FFF2-40B4-BE49-F238E27FC236}">
                  <a16:creationId xmlns:a16="http://schemas.microsoft.com/office/drawing/2014/main" id="{8B58DD5F-ABEF-42E9-8D27-3298033B0F09}"/>
                </a:ext>
              </a:extLst>
            </p:cNvPr>
            <p:cNvGraphicFramePr>
              <a:graphicFrameLocks noChangeAspect="1"/>
            </p:cNvGraphicFramePr>
            <p:nvPr/>
          </p:nvGraphicFramePr>
          <p:xfrm>
            <a:off x="5511352" y="2007434"/>
            <a:ext cx="2661098" cy="1754243"/>
          </p:xfrm>
          <a:graphic>
            <a:graphicData uri="http://schemas.openxmlformats.org/presentationml/2006/ole">
              <mc:AlternateContent xmlns:mc="http://schemas.openxmlformats.org/markup-compatibility/2006">
                <mc:Choice xmlns:v="urn:schemas-microsoft-com:vml" Requires="v">
                  <p:oleObj r:id="rId3" imgW="2272680" imgH="1498320" progId="">
                    <p:embed/>
                  </p:oleObj>
                </mc:Choice>
                <mc:Fallback>
                  <p:oleObj r:id="rId3" imgW="2272680" imgH="1498320" progId="">
                    <p:embed/>
                    <p:pic>
                      <p:nvPicPr>
                        <p:cNvPr id="12" name="Object 11">
                          <a:extLst>
                            <a:ext uri="{FF2B5EF4-FFF2-40B4-BE49-F238E27FC236}">
                              <a16:creationId xmlns:a16="http://schemas.microsoft.com/office/drawing/2014/main" id="{8B58DD5F-ABEF-42E9-8D27-3298033B0F09}"/>
                            </a:ext>
                          </a:extLst>
                        </p:cNvPr>
                        <p:cNvPicPr/>
                        <p:nvPr/>
                      </p:nvPicPr>
                      <p:blipFill>
                        <a:blip r:embed="rId4"/>
                        <a:stretch>
                          <a:fillRect/>
                        </a:stretch>
                      </p:blipFill>
                      <p:spPr>
                        <a:xfrm>
                          <a:off x="5511352" y="2007434"/>
                          <a:ext cx="2661098" cy="1754243"/>
                        </a:xfrm>
                        <a:prstGeom prst="rect">
                          <a:avLst/>
                        </a:prstGeom>
                      </p:spPr>
                    </p:pic>
                  </p:oleObj>
                </mc:Fallback>
              </mc:AlternateContent>
            </a:graphicData>
          </a:graphic>
        </p:graphicFrame>
        <p:pic>
          <p:nvPicPr>
            <p:cNvPr id="13" name="Picture 12">
              <a:extLst>
                <a:ext uri="{FF2B5EF4-FFF2-40B4-BE49-F238E27FC236}">
                  <a16:creationId xmlns:a16="http://schemas.microsoft.com/office/drawing/2014/main" id="{982F35E9-731F-4D81-8F39-12B1F2029DA1}"/>
                </a:ext>
              </a:extLst>
            </p:cNvPr>
            <p:cNvPicPr>
              <a:picLocks noChangeAspect="1"/>
            </p:cNvPicPr>
            <p:nvPr/>
          </p:nvPicPr>
          <p:blipFill>
            <a:blip r:embed="rId5"/>
            <a:stretch>
              <a:fillRect/>
            </a:stretch>
          </p:blipFill>
          <p:spPr>
            <a:xfrm>
              <a:off x="790575" y="1998405"/>
              <a:ext cx="5153025" cy="1762125"/>
            </a:xfrm>
            <a:prstGeom prst="rect">
              <a:avLst/>
            </a:prstGeom>
          </p:spPr>
        </p:pic>
        <p:sp>
          <p:nvSpPr>
            <p:cNvPr id="14" name="Rectangle 13">
              <a:extLst>
                <a:ext uri="{FF2B5EF4-FFF2-40B4-BE49-F238E27FC236}">
                  <a16:creationId xmlns:a16="http://schemas.microsoft.com/office/drawing/2014/main" id="{FE57952B-5F6D-4EB6-BFC3-8E43B867D015}"/>
                </a:ext>
              </a:extLst>
            </p:cNvPr>
            <p:cNvSpPr/>
            <p:nvPr/>
          </p:nvSpPr>
          <p:spPr>
            <a:xfrm>
              <a:off x="5924550" y="2036857"/>
              <a:ext cx="2247900" cy="1723673"/>
            </a:xfrm>
            <a:prstGeom prst="rect">
              <a:avLst/>
            </a:prstGeom>
            <a:noFill/>
            <a:ln w="38100">
              <a:solidFill>
                <a:srgbClr val="26FA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Arrow: Right 4">
            <a:extLst>
              <a:ext uri="{FF2B5EF4-FFF2-40B4-BE49-F238E27FC236}">
                <a16:creationId xmlns:a16="http://schemas.microsoft.com/office/drawing/2014/main" id="{CA9E9B21-5D6E-4E7C-8E77-53FC1B259650}"/>
              </a:ext>
            </a:extLst>
          </p:cNvPr>
          <p:cNvSpPr/>
          <p:nvPr/>
        </p:nvSpPr>
        <p:spPr>
          <a:xfrm>
            <a:off x="5910078" y="3562350"/>
            <a:ext cx="371845" cy="266700"/>
          </a:xfrm>
          <a:prstGeom prst="rightArrow">
            <a:avLst/>
          </a:prstGeom>
          <a:solidFill>
            <a:srgbClr val="26F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EEF5B4A5-2150-495E-A057-977E667DF128}"/>
              </a:ext>
            </a:extLst>
          </p:cNvPr>
          <p:cNvSpPr/>
          <p:nvPr/>
        </p:nvSpPr>
        <p:spPr>
          <a:xfrm rot="10800000">
            <a:off x="5881723" y="4807488"/>
            <a:ext cx="371845" cy="266700"/>
          </a:xfrm>
          <a:prstGeom prst="rightArrow">
            <a:avLst/>
          </a:prstGeom>
          <a:solidFill>
            <a:srgbClr val="26F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54E5452-320B-4B07-BB77-63464234D6D3}"/>
              </a:ext>
            </a:extLst>
          </p:cNvPr>
          <p:cNvSpPr txBox="1"/>
          <p:nvPr/>
        </p:nvSpPr>
        <p:spPr>
          <a:xfrm>
            <a:off x="2601247" y="2239372"/>
            <a:ext cx="6984091" cy="369332"/>
          </a:xfrm>
          <a:prstGeom prst="rect">
            <a:avLst/>
          </a:prstGeom>
          <a:noFill/>
        </p:spPr>
        <p:txBody>
          <a:bodyPr wrap="none" rtlCol="0">
            <a:spAutoFit/>
          </a:bodyPr>
          <a:lstStyle/>
          <a:p>
            <a:r>
              <a:rPr lang="en-US" dirty="0">
                <a:latin typeface="Arial Nova" panose="020B0504020202020204" pitchFamily="34" charset="0"/>
              </a:rPr>
              <a:t>Toggle the Camera Control by hitting the </a:t>
            </a:r>
            <a:r>
              <a:rPr lang="en-US" b="1" dirty="0">
                <a:latin typeface="Arial Nova" panose="020B0504020202020204" pitchFamily="34" charset="0"/>
              </a:rPr>
              <a:t>letter T </a:t>
            </a:r>
            <a:r>
              <a:rPr lang="en-US" dirty="0">
                <a:latin typeface="Arial Nova" panose="020B0504020202020204" pitchFamily="34" charset="0"/>
              </a:rPr>
              <a:t>on the keyboard. </a:t>
            </a:r>
          </a:p>
        </p:txBody>
      </p:sp>
      <p:sp>
        <p:nvSpPr>
          <p:cNvPr id="16" name="TextBox 15">
            <a:extLst>
              <a:ext uri="{FF2B5EF4-FFF2-40B4-BE49-F238E27FC236}">
                <a16:creationId xmlns:a16="http://schemas.microsoft.com/office/drawing/2014/main" id="{7B4528DB-2D95-4F7F-8AD1-5B3E49CB4522}"/>
              </a:ext>
            </a:extLst>
          </p:cNvPr>
          <p:cNvSpPr txBox="1"/>
          <p:nvPr/>
        </p:nvSpPr>
        <p:spPr>
          <a:xfrm>
            <a:off x="1949642" y="5620923"/>
            <a:ext cx="2314416" cy="369332"/>
          </a:xfrm>
          <a:prstGeom prst="rect">
            <a:avLst/>
          </a:prstGeom>
          <a:noFill/>
        </p:spPr>
        <p:txBody>
          <a:bodyPr wrap="none" rtlCol="0">
            <a:spAutoFit/>
          </a:bodyPr>
          <a:lstStyle/>
          <a:p>
            <a:r>
              <a:rPr lang="en-US" dirty="0">
                <a:solidFill>
                  <a:srgbClr val="26FA3A"/>
                </a:solidFill>
                <a:latin typeface="Arial Nova" panose="020B0504020202020204" pitchFamily="34" charset="0"/>
              </a:rPr>
              <a:t>Camera Control OFF</a:t>
            </a:r>
          </a:p>
        </p:txBody>
      </p:sp>
      <p:sp>
        <p:nvSpPr>
          <p:cNvPr id="19" name="TextBox 18">
            <a:extLst>
              <a:ext uri="{FF2B5EF4-FFF2-40B4-BE49-F238E27FC236}">
                <a16:creationId xmlns:a16="http://schemas.microsoft.com/office/drawing/2014/main" id="{A1A64AE1-3812-4A55-B427-BA0163A814FC}"/>
              </a:ext>
            </a:extLst>
          </p:cNvPr>
          <p:cNvSpPr txBox="1"/>
          <p:nvPr/>
        </p:nvSpPr>
        <p:spPr>
          <a:xfrm>
            <a:off x="8095593" y="5620923"/>
            <a:ext cx="2215030" cy="369332"/>
          </a:xfrm>
          <a:prstGeom prst="rect">
            <a:avLst/>
          </a:prstGeom>
          <a:noFill/>
        </p:spPr>
        <p:txBody>
          <a:bodyPr wrap="none" rtlCol="0">
            <a:spAutoFit/>
          </a:bodyPr>
          <a:lstStyle/>
          <a:p>
            <a:r>
              <a:rPr lang="en-US" dirty="0">
                <a:solidFill>
                  <a:srgbClr val="26FA3A"/>
                </a:solidFill>
                <a:latin typeface="Arial Nova" panose="020B0504020202020204" pitchFamily="34" charset="0"/>
              </a:rPr>
              <a:t>Camera Control ON</a:t>
            </a:r>
          </a:p>
        </p:txBody>
      </p:sp>
      <p:sp>
        <p:nvSpPr>
          <p:cNvPr id="21" name="TextBox 20">
            <a:extLst>
              <a:ext uri="{FF2B5EF4-FFF2-40B4-BE49-F238E27FC236}">
                <a16:creationId xmlns:a16="http://schemas.microsoft.com/office/drawing/2014/main" id="{0B871742-A70F-4252-8C89-190BA046D794}"/>
              </a:ext>
            </a:extLst>
          </p:cNvPr>
          <p:cNvSpPr txBox="1"/>
          <p:nvPr/>
        </p:nvSpPr>
        <p:spPr>
          <a:xfrm>
            <a:off x="661711" y="301393"/>
            <a:ext cx="3833438" cy="830997"/>
          </a:xfrm>
          <a:prstGeom prst="rect">
            <a:avLst/>
          </a:prstGeom>
          <a:noFill/>
        </p:spPr>
        <p:txBody>
          <a:bodyPr wrap="square" rtlCol="0">
            <a:spAutoFit/>
          </a:bodyPr>
          <a:lstStyle/>
          <a:p>
            <a:pPr algn="ctr"/>
            <a:r>
              <a:rPr lang="en-US" sz="2400" dirty="0">
                <a:latin typeface="Arial Nova" panose="020B0504020202020204" pitchFamily="34" charset="0"/>
              </a:rPr>
              <a:t>Key Commands Available:</a:t>
            </a:r>
          </a:p>
          <a:p>
            <a:pPr algn="ctr"/>
            <a:r>
              <a:rPr lang="en-US" sz="2400" b="1" dirty="0">
                <a:latin typeface="Arial Nova" panose="020B0504020202020204" pitchFamily="34" charset="0"/>
              </a:rPr>
              <a:t>T</a:t>
            </a:r>
          </a:p>
        </p:txBody>
      </p:sp>
      <p:pic>
        <p:nvPicPr>
          <p:cNvPr id="22" name="Picture 21" descr="A picture containing text&#10;&#10;Description automatically generated">
            <a:extLst>
              <a:ext uri="{FF2B5EF4-FFF2-40B4-BE49-F238E27FC236}">
                <a16:creationId xmlns:a16="http://schemas.microsoft.com/office/drawing/2014/main" id="{168CE85A-9642-48D7-A7A6-48BD5330E21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468" y="6321726"/>
            <a:ext cx="1477727" cy="462947"/>
          </a:xfrm>
          <a:prstGeom prst="rect">
            <a:avLst/>
          </a:prstGeom>
        </p:spPr>
      </p:pic>
      <p:pic>
        <p:nvPicPr>
          <p:cNvPr id="23" name="Picture 22" descr="A white rectangle with a black background&#10;&#10;Description automatically generated with low confidence">
            <a:extLst>
              <a:ext uri="{FF2B5EF4-FFF2-40B4-BE49-F238E27FC236}">
                <a16:creationId xmlns:a16="http://schemas.microsoft.com/office/drawing/2014/main" id="{94C5B560-2F13-4B0F-B794-B34D78A22CB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21025" y="4310001"/>
            <a:ext cx="122858" cy="152275"/>
          </a:xfrm>
          <a:prstGeom prst="rect">
            <a:avLst/>
          </a:prstGeom>
        </p:spPr>
      </p:pic>
      <p:sp>
        <p:nvSpPr>
          <p:cNvPr id="24" name="TextBox 23">
            <a:extLst>
              <a:ext uri="{FF2B5EF4-FFF2-40B4-BE49-F238E27FC236}">
                <a16:creationId xmlns:a16="http://schemas.microsoft.com/office/drawing/2014/main" id="{EEB612C0-9605-43A3-8274-E3E6E6289DFE}"/>
              </a:ext>
            </a:extLst>
          </p:cNvPr>
          <p:cNvSpPr txBox="1"/>
          <p:nvPr/>
        </p:nvSpPr>
        <p:spPr>
          <a:xfrm>
            <a:off x="352689" y="5990254"/>
            <a:ext cx="4478405" cy="276999"/>
          </a:xfrm>
          <a:prstGeom prst="rect">
            <a:avLst/>
          </a:prstGeom>
          <a:noFill/>
        </p:spPr>
        <p:txBody>
          <a:bodyPr wrap="none" rtlCol="0">
            <a:spAutoFit/>
          </a:bodyPr>
          <a:lstStyle/>
          <a:p>
            <a:r>
              <a:rPr lang="en-US" sz="1200" dirty="0">
                <a:latin typeface="Arial Nova" panose="020B0504020202020204" pitchFamily="34" charset="0"/>
              </a:rPr>
              <a:t>The mouse cursor is visible when Camera Control is set to OFF.</a:t>
            </a:r>
          </a:p>
        </p:txBody>
      </p:sp>
      <p:sp>
        <p:nvSpPr>
          <p:cNvPr id="25" name="TextBox 24">
            <a:extLst>
              <a:ext uri="{FF2B5EF4-FFF2-40B4-BE49-F238E27FC236}">
                <a16:creationId xmlns:a16="http://schemas.microsoft.com/office/drawing/2014/main" id="{50F2D464-5946-4E8C-8D55-F032626406F8}"/>
              </a:ext>
            </a:extLst>
          </p:cNvPr>
          <p:cNvSpPr txBox="1"/>
          <p:nvPr/>
        </p:nvSpPr>
        <p:spPr>
          <a:xfrm>
            <a:off x="6281923" y="6044021"/>
            <a:ext cx="5673416" cy="632930"/>
          </a:xfrm>
          <a:prstGeom prst="rect">
            <a:avLst/>
          </a:prstGeom>
          <a:noFill/>
        </p:spPr>
        <p:txBody>
          <a:bodyPr wrap="square" rtlCol="0">
            <a:spAutoFit/>
          </a:bodyPr>
          <a:lstStyle/>
          <a:p>
            <a:pPr>
              <a:lnSpc>
                <a:spcPct val="70000"/>
              </a:lnSpc>
            </a:pPr>
            <a:r>
              <a:rPr lang="en-US" sz="1000">
                <a:latin typeface="Arial Nova" panose="020B0504020202020204" pitchFamily="34" charset="0"/>
              </a:rPr>
              <a:t>The </a:t>
            </a:r>
            <a:r>
              <a:rPr lang="en-US" sz="1000" dirty="0">
                <a:latin typeface="Arial Nova" panose="020B0504020202020204" pitchFamily="34" charset="0"/>
              </a:rPr>
              <a:t>mouse cursor disappears when T is pressed.  If you then move the mouse, the camera will move around.</a:t>
            </a:r>
          </a:p>
          <a:p>
            <a:pPr>
              <a:lnSpc>
                <a:spcPct val="70000"/>
              </a:lnSpc>
            </a:pPr>
            <a:r>
              <a:rPr lang="en-US" sz="1000" dirty="0">
                <a:latin typeface="Arial Nova" panose="020B0504020202020204" pitchFamily="34" charset="0"/>
              </a:rPr>
              <a:t> </a:t>
            </a:r>
          </a:p>
          <a:p>
            <a:pPr>
              <a:lnSpc>
                <a:spcPct val="70000"/>
              </a:lnSpc>
            </a:pPr>
            <a:r>
              <a:rPr lang="en-US" sz="1000" dirty="0">
                <a:latin typeface="Arial Nova" panose="020B0504020202020204" pitchFamily="34" charset="0"/>
              </a:rPr>
              <a:t>The set camera focal point in the scene is at the center of the agent.  This means you may rotate about the agent.  The camera is tied to the center of the agent.</a:t>
            </a:r>
          </a:p>
        </p:txBody>
      </p:sp>
      <p:pic>
        <p:nvPicPr>
          <p:cNvPr id="1026" name="Picture 2" descr="Dell wm-126-1 Black Wireless Mouse - Buy Dell wm-126-1 ...">
            <a:extLst>
              <a:ext uri="{FF2B5EF4-FFF2-40B4-BE49-F238E27FC236}">
                <a16:creationId xmlns:a16="http://schemas.microsoft.com/office/drawing/2014/main" id="{F70DDBAD-0CF7-4E8F-80BC-CC2DC7C2455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49890" y="2064903"/>
            <a:ext cx="613521" cy="718269"/>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53DDCE00-90A8-44F5-BD63-DB0C4C74CFC7}"/>
              </a:ext>
            </a:extLst>
          </p:cNvPr>
          <p:cNvSpPr txBox="1"/>
          <p:nvPr/>
        </p:nvSpPr>
        <p:spPr>
          <a:xfrm>
            <a:off x="9585338" y="1976420"/>
            <a:ext cx="1864552" cy="507831"/>
          </a:xfrm>
          <a:prstGeom prst="rect">
            <a:avLst/>
          </a:prstGeom>
          <a:noFill/>
        </p:spPr>
        <p:txBody>
          <a:bodyPr wrap="square" rtlCol="0">
            <a:spAutoFit/>
          </a:bodyPr>
          <a:lstStyle/>
          <a:p>
            <a:r>
              <a:rPr lang="en-US" sz="900" dirty="0">
                <a:latin typeface="Arial Nova" panose="020B0504020202020204" pitchFamily="34" charset="0"/>
              </a:rPr>
              <a:t>Use the mouse to zoom in/out by moving the mouse forward and backward.</a:t>
            </a:r>
          </a:p>
        </p:txBody>
      </p:sp>
      <p:sp>
        <p:nvSpPr>
          <p:cNvPr id="3" name="Arrow: Up-Down 2">
            <a:extLst>
              <a:ext uri="{FF2B5EF4-FFF2-40B4-BE49-F238E27FC236}">
                <a16:creationId xmlns:a16="http://schemas.microsoft.com/office/drawing/2014/main" id="{3D5A8882-EA89-487E-A174-61097D887E56}"/>
              </a:ext>
            </a:extLst>
          </p:cNvPr>
          <p:cNvSpPr/>
          <p:nvPr/>
        </p:nvSpPr>
        <p:spPr>
          <a:xfrm>
            <a:off x="11714705" y="2315020"/>
            <a:ext cx="96994" cy="380340"/>
          </a:xfrm>
          <a:prstGeom prst="up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2838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340857C8-17D1-48A0-B299-BD28DA0FD7A4}"/>
              </a:ext>
            </a:extLst>
          </p:cNvPr>
          <p:cNvPicPr>
            <a:picLocks noChangeAspect="1"/>
          </p:cNvPicPr>
          <p:nvPr/>
        </p:nvPicPr>
        <p:blipFill>
          <a:blip r:embed="rId2"/>
          <a:stretch>
            <a:fillRect/>
          </a:stretch>
        </p:blipFill>
        <p:spPr>
          <a:xfrm>
            <a:off x="465425" y="2833687"/>
            <a:ext cx="5351465" cy="3200876"/>
          </a:xfrm>
          <a:prstGeom prst="rect">
            <a:avLst/>
          </a:prstGeom>
        </p:spPr>
      </p:pic>
      <p:pic>
        <p:nvPicPr>
          <p:cNvPr id="8" name="Picture 7">
            <a:extLst>
              <a:ext uri="{FF2B5EF4-FFF2-40B4-BE49-F238E27FC236}">
                <a16:creationId xmlns:a16="http://schemas.microsoft.com/office/drawing/2014/main" id="{F4E25A46-BF12-4927-B19C-580FC1785D2A}"/>
              </a:ext>
            </a:extLst>
          </p:cNvPr>
          <p:cNvPicPr>
            <a:picLocks noChangeAspect="1"/>
          </p:cNvPicPr>
          <p:nvPr/>
        </p:nvPicPr>
        <p:blipFill>
          <a:blip r:embed="rId3"/>
          <a:stretch>
            <a:fillRect/>
          </a:stretch>
        </p:blipFill>
        <p:spPr>
          <a:xfrm>
            <a:off x="6374631" y="2833687"/>
            <a:ext cx="5381508" cy="3200876"/>
          </a:xfrm>
          <a:prstGeom prst="rect">
            <a:avLst/>
          </a:prstGeom>
        </p:spPr>
      </p:pic>
      <p:grpSp>
        <p:nvGrpSpPr>
          <p:cNvPr id="2" name="Group 1">
            <a:extLst>
              <a:ext uri="{FF2B5EF4-FFF2-40B4-BE49-F238E27FC236}">
                <a16:creationId xmlns:a16="http://schemas.microsoft.com/office/drawing/2014/main" id="{FE34FCB9-8480-469F-B3D2-340F60408535}"/>
              </a:ext>
            </a:extLst>
          </p:cNvPr>
          <p:cNvGrpSpPr/>
          <p:nvPr/>
        </p:nvGrpSpPr>
        <p:grpSpPr>
          <a:xfrm>
            <a:off x="4681536" y="141801"/>
            <a:ext cx="7381875" cy="1763272"/>
            <a:chOff x="790575" y="1998405"/>
            <a:chExt cx="7381875" cy="1763272"/>
          </a:xfrm>
        </p:grpSpPr>
        <p:graphicFrame>
          <p:nvGraphicFramePr>
            <p:cNvPr id="12" name="Object 11">
              <a:extLst>
                <a:ext uri="{FF2B5EF4-FFF2-40B4-BE49-F238E27FC236}">
                  <a16:creationId xmlns:a16="http://schemas.microsoft.com/office/drawing/2014/main" id="{8B58DD5F-ABEF-42E9-8D27-3298033B0F09}"/>
                </a:ext>
              </a:extLst>
            </p:cNvPr>
            <p:cNvGraphicFramePr>
              <a:graphicFrameLocks noChangeAspect="1"/>
            </p:cNvGraphicFramePr>
            <p:nvPr/>
          </p:nvGraphicFramePr>
          <p:xfrm>
            <a:off x="5511352" y="2007434"/>
            <a:ext cx="2661098" cy="1754243"/>
          </p:xfrm>
          <a:graphic>
            <a:graphicData uri="http://schemas.openxmlformats.org/presentationml/2006/ole">
              <mc:AlternateContent xmlns:mc="http://schemas.openxmlformats.org/markup-compatibility/2006">
                <mc:Choice xmlns:v="urn:schemas-microsoft-com:vml" Requires="v">
                  <p:oleObj r:id="rId4" imgW="2272680" imgH="1498320" progId="">
                    <p:embed/>
                  </p:oleObj>
                </mc:Choice>
                <mc:Fallback>
                  <p:oleObj r:id="rId4" imgW="2272680" imgH="1498320" progId="">
                    <p:embed/>
                    <p:pic>
                      <p:nvPicPr>
                        <p:cNvPr id="12" name="Object 11">
                          <a:extLst>
                            <a:ext uri="{FF2B5EF4-FFF2-40B4-BE49-F238E27FC236}">
                              <a16:creationId xmlns:a16="http://schemas.microsoft.com/office/drawing/2014/main" id="{8B58DD5F-ABEF-42E9-8D27-3298033B0F09}"/>
                            </a:ext>
                          </a:extLst>
                        </p:cNvPr>
                        <p:cNvPicPr/>
                        <p:nvPr/>
                      </p:nvPicPr>
                      <p:blipFill>
                        <a:blip r:embed="rId5"/>
                        <a:stretch>
                          <a:fillRect/>
                        </a:stretch>
                      </p:blipFill>
                      <p:spPr>
                        <a:xfrm>
                          <a:off x="5511352" y="2007434"/>
                          <a:ext cx="2661098" cy="1754243"/>
                        </a:xfrm>
                        <a:prstGeom prst="rect">
                          <a:avLst/>
                        </a:prstGeom>
                      </p:spPr>
                    </p:pic>
                  </p:oleObj>
                </mc:Fallback>
              </mc:AlternateContent>
            </a:graphicData>
          </a:graphic>
        </p:graphicFrame>
        <p:pic>
          <p:nvPicPr>
            <p:cNvPr id="13" name="Picture 12">
              <a:extLst>
                <a:ext uri="{FF2B5EF4-FFF2-40B4-BE49-F238E27FC236}">
                  <a16:creationId xmlns:a16="http://schemas.microsoft.com/office/drawing/2014/main" id="{982F35E9-731F-4D81-8F39-12B1F2029DA1}"/>
                </a:ext>
              </a:extLst>
            </p:cNvPr>
            <p:cNvPicPr>
              <a:picLocks noChangeAspect="1"/>
            </p:cNvPicPr>
            <p:nvPr/>
          </p:nvPicPr>
          <p:blipFill>
            <a:blip r:embed="rId6"/>
            <a:stretch>
              <a:fillRect/>
            </a:stretch>
          </p:blipFill>
          <p:spPr>
            <a:xfrm>
              <a:off x="790575" y="1998405"/>
              <a:ext cx="5153025" cy="1762125"/>
            </a:xfrm>
            <a:prstGeom prst="rect">
              <a:avLst/>
            </a:prstGeom>
          </p:spPr>
        </p:pic>
        <p:sp>
          <p:nvSpPr>
            <p:cNvPr id="14" name="Rectangle 13">
              <a:extLst>
                <a:ext uri="{FF2B5EF4-FFF2-40B4-BE49-F238E27FC236}">
                  <a16:creationId xmlns:a16="http://schemas.microsoft.com/office/drawing/2014/main" id="{FE57952B-5F6D-4EB6-BFC3-8E43B867D015}"/>
                </a:ext>
              </a:extLst>
            </p:cNvPr>
            <p:cNvSpPr/>
            <p:nvPr/>
          </p:nvSpPr>
          <p:spPr>
            <a:xfrm>
              <a:off x="5924550" y="2036857"/>
              <a:ext cx="2247900" cy="1723673"/>
            </a:xfrm>
            <a:prstGeom prst="rect">
              <a:avLst/>
            </a:prstGeom>
            <a:noFill/>
            <a:ln w="38100">
              <a:solidFill>
                <a:srgbClr val="26FA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Arrow: Right 4">
            <a:extLst>
              <a:ext uri="{FF2B5EF4-FFF2-40B4-BE49-F238E27FC236}">
                <a16:creationId xmlns:a16="http://schemas.microsoft.com/office/drawing/2014/main" id="{CA9E9B21-5D6E-4E7C-8E77-53FC1B259650}"/>
              </a:ext>
            </a:extLst>
          </p:cNvPr>
          <p:cNvSpPr/>
          <p:nvPr/>
        </p:nvSpPr>
        <p:spPr>
          <a:xfrm>
            <a:off x="5910077" y="5591856"/>
            <a:ext cx="371845" cy="266700"/>
          </a:xfrm>
          <a:prstGeom prst="rightArrow">
            <a:avLst/>
          </a:prstGeom>
          <a:solidFill>
            <a:srgbClr val="26F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54E5452-320B-4B07-BB77-63464234D6D3}"/>
              </a:ext>
            </a:extLst>
          </p:cNvPr>
          <p:cNvSpPr txBox="1"/>
          <p:nvPr/>
        </p:nvSpPr>
        <p:spPr>
          <a:xfrm>
            <a:off x="3010240" y="2282977"/>
            <a:ext cx="6044475" cy="369332"/>
          </a:xfrm>
          <a:prstGeom prst="rect">
            <a:avLst/>
          </a:prstGeom>
          <a:noFill/>
        </p:spPr>
        <p:txBody>
          <a:bodyPr wrap="none" rtlCol="0">
            <a:spAutoFit/>
          </a:bodyPr>
          <a:lstStyle/>
          <a:p>
            <a:r>
              <a:rPr lang="en-US" dirty="0">
                <a:latin typeface="Arial Nova" panose="020B0504020202020204" pitchFamily="34" charset="0"/>
              </a:rPr>
              <a:t>Reset the camera by hitting the </a:t>
            </a:r>
            <a:r>
              <a:rPr lang="en-US" b="1" dirty="0">
                <a:latin typeface="Arial Nova" panose="020B0504020202020204" pitchFamily="34" charset="0"/>
              </a:rPr>
              <a:t>letter R </a:t>
            </a:r>
            <a:r>
              <a:rPr lang="en-US" dirty="0">
                <a:latin typeface="Arial Nova" panose="020B0504020202020204" pitchFamily="34" charset="0"/>
              </a:rPr>
              <a:t>on the keyboard. </a:t>
            </a:r>
          </a:p>
        </p:txBody>
      </p:sp>
      <p:sp>
        <p:nvSpPr>
          <p:cNvPr id="16" name="TextBox 15">
            <a:extLst>
              <a:ext uri="{FF2B5EF4-FFF2-40B4-BE49-F238E27FC236}">
                <a16:creationId xmlns:a16="http://schemas.microsoft.com/office/drawing/2014/main" id="{7B4528DB-2D95-4F7F-8AD1-5B3E49CB4522}"/>
              </a:ext>
            </a:extLst>
          </p:cNvPr>
          <p:cNvSpPr txBox="1"/>
          <p:nvPr/>
        </p:nvSpPr>
        <p:spPr>
          <a:xfrm>
            <a:off x="1825236" y="5575107"/>
            <a:ext cx="2370008" cy="369332"/>
          </a:xfrm>
          <a:prstGeom prst="rect">
            <a:avLst/>
          </a:prstGeom>
          <a:noFill/>
        </p:spPr>
        <p:txBody>
          <a:bodyPr wrap="none" rtlCol="0">
            <a:spAutoFit/>
          </a:bodyPr>
          <a:lstStyle/>
          <a:p>
            <a:r>
              <a:rPr lang="en-US" dirty="0">
                <a:solidFill>
                  <a:srgbClr val="26FA3A"/>
                </a:solidFill>
                <a:latin typeface="Arial Nova" panose="020B0504020202020204" pitchFamily="34" charset="0"/>
              </a:rPr>
              <a:t>Camera Before Reset</a:t>
            </a:r>
          </a:p>
        </p:txBody>
      </p:sp>
      <p:sp>
        <p:nvSpPr>
          <p:cNvPr id="19" name="TextBox 18">
            <a:extLst>
              <a:ext uri="{FF2B5EF4-FFF2-40B4-BE49-F238E27FC236}">
                <a16:creationId xmlns:a16="http://schemas.microsoft.com/office/drawing/2014/main" id="{A1A64AE1-3812-4A55-B427-BA0163A814FC}"/>
              </a:ext>
            </a:extLst>
          </p:cNvPr>
          <p:cNvSpPr txBox="1"/>
          <p:nvPr/>
        </p:nvSpPr>
        <p:spPr>
          <a:xfrm>
            <a:off x="7959062" y="5591856"/>
            <a:ext cx="2191306" cy="369332"/>
          </a:xfrm>
          <a:prstGeom prst="rect">
            <a:avLst/>
          </a:prstGeom>
          <a:noFill/>
        </p:spPr>
        <p:txBody>
          <a:bodyPr wrap="none" rtlCol="0">
            <a:spAutoFit/>
          </a:bodyPr>
          <a:lstStyle/>
          <a:p>
            <a:r>
              <a:rPr lang="en-US" dirty="0">
                <a:solidFill>
                  <a:srgbClr val="26FA3A"/>
                </a:solidFill>
                <a:latin typeface="Arial Nova" panose="020B0504020202020204" pitchFamily="34" charset="0"/>
              </a:rPr>
              <a:t>Camera After Reset</a:t>
            </a:r>
          </a:p>
        </p:txBody>
      </p:sp>
      <p:sp>
        <p:nvSpPr>
          <p:cNvPr id="21" name="TextBox 20">
            <a:extLst>
              <a:ext uri="{FF2B5EF4-FFF2-40B4-BE49-F238E27FC236}">
                <a16:creationId xmlns:a16="http://schemas.microsoft.com/office/drawing/2014/main" id="{0B871742-A70F-4252-8C89-190BA046D794}"/>
              </a:ext>
            </a:extLst>
          </p:cNvPr>
          <p:cNvSpPr txBox="1"/>
          <p:nvPr/>
        </p:nvSpPr>
        <p:spPr>
          <a:xfrm>
            <a:off x="661711" y="301393"/>
            <a:ext cx="3833438" cy="830997"/>
          </a:xfrm>
          <a:prstGeom prst="rect">
            <a:avLst/>
          </a:prstGeom>
          <a:noFill/>
        </p:spPr>
        <p:txBody>
          <a:bodyPr wrap="square" rtlCol="0">
            <a:spAutoFit/>
          </a:bodyPr>
          <a:lstStyle/>
          <a:p>
            <a:pPr algn="ctr"/>
            <a:r>
              <a:rPr lang="en-US" sz="2400" dirty="0">
                <a:latin typeface="Arial Nova" panose="020B0504020202020204" pitchFamily="34" charset="0"/>
              </a:rPr>
              <a:t>Key Commands Available:</a:t>
            </a:r>
          </a:p>
          <a:p>
            <a:pPr algn="ctr"/>
            <a:r>
              <a:rPr lang="en-US" sz="2400" b="1" dirty="0">
                <a:latin typeface="Arial Nova" panose="020B0504020202020204" pitchFamily="34" charset="0"/>
              </a:rPr>
              <a:t>R</a:t>
            </a:r>
          </a:p>
        </p:txBody>
      </p:sp>
      <p:sp>
        <p:nvSpPr>
          <p:cNvPr id="20" name="TextBox 19">
            <a:extLst>
              <a:ext uri="{FF2B5EF4-FFF2-40B4-BE49-F238E27FC236}">
                <a16:creationId xmlns:a16="http://schemas.microsoft.com/office/drawing/2014/main" id="{F1C4BEA3-B9B5-4A37-ACE4-83E531059D8D}"/>
              </a:ext>
            </a:extLst>
          </p:cNvPr>
          <p:cNvSpPr txBox="1"/>
          <p:nvPr/>
        </p:nvSpPr>
        <p:spPr>
          <a:xfrm>
            <a:off x="39948" y="141801"/>
            <a:ext cx="793807" cy="830997"/>
          </a:xfrm>
          <a:prstGeom prst="rect">
            <a:avLst/>
          </a:prstGeom>
          <a:noFill/>
        </p:spPr>
        <p:txBody>
          <a:bodyPr wrap="none" rtlCol="0">
            <a:spAutoFit/>
          </a:bodyPr>
          <a:lstStyle/>
          <a:p>
            <a:r>
              <a:rPr lang="en-US" sz="4800" spc="-300" dirty="0">
                <a:latin typeface="Arial Nova" panose="020B0504020202020204" pitchFamily="34" charset="0"/>
              </a:rPr>
              <a:t>10</a:t>
            </a:r>
          </a:p>
        </p:txBody>
      </p:sp>
      <p:pic>
        <p:nvPicPr>
          <p:cNvPr id="22" name="Picture 21" descr="A picture containing text&#10;&#10;Description automatically generated">
            <a:extLst>
              <a:ext uri="{FF2B5EF4-FFF2-40B4-BE49-F238E27FC236}">
                <a16:creationId xmlns:a16="http://schemas.microsoft.com/office/drawing/2014/main" id="{35CC83A7-D72D-4374-88DB-B010D141610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468" y="6321726"/>
            <a:ext cx="1477727" cy="462947"/>
          </a:xfrm>
          <a:prstGeom prst="rect">
            <a:avLst/>
          </a:prstGeom>
        </p:spPr>
      </p:pic>
    </p:spTree>
    <p:extLst>
      <p:ext uri="{BB962C8B-B14F-4D97-AF65-F5344CB8AC3E}">
        <p14:creationId xmlns:p14="http://schemas.microsoft.com/office/powerpoint/2010/main" val="3042318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AA75EEE-361E-4198-BB84-E5E2F3608B73}"/>
              </a:ext>
            </a:extLst>
          </p:cNvPr>
          <p:cNvPicPr>
            <a:picLocks noChangeAspect="1"/>
          </p:cNvPicPr>
          <p:nvPr/>
        </p:nvPicPr>
        <p:blipFill>
          <a:blip r:embed="rId2"/>
          <a:stretch>
            <a:fillRect/>
          </a:stretch>
        </p:blipFill>
        <p:spPr>
          <a:xfrm>
            <a:off x="456832" y="2833687"/>
            <a:ext cx="5372100" cy="3200876"/>
          </a:xfrm>
          <a:prstGeom prst="rect">
            <a:avLst/>
          </a:prstGeom>
        </p:spPr>
      </p:pic>
      <p:pic>
        <p:nvPicPr>
          <p:cNvPr id="4" name="Picture 3">
            <a:extLst>
              <a:ext uri="{FF2B5EF4-FFF2-40B4-BE49-F238E27FC236}">
                <a16:creationId xmlns:a16="http://schemas.microsoft.com/office/drawing/2014/main" id="{C7069458-2925-46A8-B76F-EA8DCCE4F237}"/>
              </a:ext>
            </a:extLst>
          </p:cNvPr>
          <p:cNvPicPr>
            <a:picLocks noChangeAspect="1"/>
          </p:cNvPicPr>
          <p:nvPr/>
        </p:nvPicPr>
        <p:blipFill>
          <a:blip r:embed="rId3"/>
          <a:stretch>
            <a:fillRect/>
          </a:stretch>
        </p:blipFill>
        <p:spPr>
          <a:xfrm>
            <a:off x="6363070" y="2833687"/>
            <a:ext cx="5383291" cy="3200876"/>
          </a:xfrm>
          <a:prstGeom prst="rect">
            <a:avLst/>
          </a:prstGeom>
        </p:spPr>
      </p:pic>
      <p:grpSp>
        <p:nvGrpSpPr>
          <p:cNvPr id="2" name="Group 1">
            <a:extLst>
              <a:ext uri="{FF2B5EF4-FFF2-40B4-BE49-F238E27FC236}">
                <a16:creationId xmlns:a16="http://schemas.microsoft.com/office/drawing/2014/main" id="{FE34FCB9-8480-469F-B3D2-340F60408535}"/>
              </a:ext>
            </a:extLst>
          </p:cNvPr>
          <p:cNvGrpSpPr/>
          <p:nvPr/>
        </p:nvGrpSpPr>
        <p:grpSpPr>
          <a:xfrm>
            <a:off x="4681536" y="141801"/>
            <a:ext cx="7381875" cy="1763272"/>
            <a:chOff x="790575" y="1998405"/>
            <a:chExt cx="7381875" cy="1763272"/>
          </a:xfrm>
        </p:grpSpPr>
        <p:graphicFrame>
          <p:nvGraphicFramePr>
            <p:cNvPr id="12" name="Object 11">
              <a:extLst>
                <a:ext uri="{FF2B5EF4-FFF2-40B4-BE49-F238E27FC236}">
                  <a16:creationId xmlns:a16="http://schemas.microsoft.com/office/drawing/2014/main" id="{8B58DD5F-ABEF-42E9-8D27-3298033B0F09}"/>
                </a:ext>
              </a:extLst>
            </p:cNvPr>
            <p:cNvGraphicFramePr>
              <a:graphicFrameLocks noChangeAspect="1"/>
            </p:cNvGraphicFramePr>
            <p:nvPr/>
          </p:nvGraphicFramePr>
          <p:xfrm>
            <a:off x="5511352" y="2007434"/>
            <a:ext cx="2661098" cy="1754243"/>
          </p:xfrm>
          <a:graphic>
            <a:graphicData uri="http://schemas.openxmlformats.org/presentationml/2006/ole">
              <mc:AlternateContent xmlns:mc="http://schemas.openxmlformats.org/markup-compatibility/2006">
                <mc:Choice xmlns:v="urn:schemas-microsoft-com:vml" Requires="v">
                  <p:oleObj r:id="rId4" imgW="2272680" imgH="1498320" progId="">
                    <p:embed/>
                  </p:oleObj>
                </mc:Choice>
                <mc:Fallback>
                  <p:oleObj r:id="rId4" imgW="2272680" imgH="1498320" progId="">
                    <p:embed/>
                    <p:pic>
                      <p:nvPicPr>
                        <p:cNvPr id="12" name="Object 11">
                          <a:extLst>
                            <a:ext uri="{FF2B5EF4-FFF2-40B4-BE49-F238E27FC236}">
                              <a16:creationId xmlns:a16="http://schemas.microsoft.com/office/drawing/2014/main" id="{8B58DD5F-ABEF-42E9-8D27-3298033B0F09}"/>
                            </a:ext>
                          </a:extLst>
                        </p:cNvPr>
                        <p:cNvPicPr/>
                        <p:nvPr/>
                      </p:nvPicPr>
                      <p:blipFill>
                        <a:blip r:embed="rId5"/>
                        <a:stretch>
                          <a:fillRect/>
                        </a:stretch>
                      </p:blipFill>
                      <p:spPr>
                        <a:xfrm>
                          <a:off x="5511352" y="2007434"/>
                          <a:ext cx="2661098" cy="1754243"/>
                        </a:xfrm>
                        <a:prstGeom prst="rect">
                          <a:avLst/>
                        </a:prstGeom>
                      </p:spPr>
                    </p:pic>
                  </p:oleObj>
                </mc:Fallback>
              </mc:AlternateContent>
            </a:graphicData>
          </a:graphic>
        </p:graphicFrame>
        <p:pic>
          <p:nvPicPr>
            <p:cNvPr id="13" name="Picture 12">
              <a:extLst>
                <a:ext uri="{FF2B5EF4-FFF2-40B4-BE49-F238E27FC236}">
                  <a16:creationId xmlns:a16="http://schemas.microsoft.com/office/drawing/2014/main" id="{982F35E9-731F-4D81-8F39-12B1F2029DA1}"/>
                </a:ext>
              </a:extLst>
            </p:cNvPr>
            <p:cNvPicPr>
              <a:picLocks noChangeAspect="1"/>
            </p:cNvPicPr>
            <p:nvPr/>
          </p:nvPicPr>
          <p:blipFill>
            <a:blip r:embed="rId6"/>
            <a:stretch>
              <a:fillRect/>
            </a:stretch>
          </p:blipFill>
          <p:spPr>
            <a:xfrm>
              <a:off x="790575" y="1998405"/>
              <a:ext cx="5153025" cy="1762125"/>
            </a:xfrm>
            <a:prstGeom prst="rect">
              <a:avLst/>
            </a:prstGeom>
          </p:spPr>
        </p:pic>
        <p:sp>
          <p:nvSpPr>
            <p:cNvPr id="14" name="Rectangle 13">
              <a:extLst>
                <a:ext uri="{FF2B5EF4-FFF2-40B4-BE49-F238E27FC236}">
                  <a16:creationId xmlns:a16="http://schemas.microsoft.com/office/drawing/2014/main" id="{FE57952B-5F6D-4EB6-BFC3-8E43B867D015}"/>
                </a:ext>
              </a:extLst>
            </p:cNvPr>
            <p:cNvSpPr/>
            <p:nvPr/>
          </p:nvSpPr>
          <p:spPr>
            <a:xfrm>
              <a:off x="5924550" y="2036857"/>
              <a:ext cx="2247900" cy="1723673"/>
            </a:xfrm>
            <a:prstGeom prst="rect">
              <a:avLst/>
            </a:prstGeom>
            <a:noFill/>
            <a:ln w="38100">
              <a:solidFill>
                <a:srgbClr val="26FA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Arrow: Right 4">
            <a:extLst>
              <a:ext uri="{FF2B5EF4-FFF2-40B4-BE49-F238E27FC236}">
                <a16:creationId xmlns:a16="http://schemas.microsoft.com/office/drawing/2014/main" id="{CA9E9B21-5D6E-4E7C-8E77-53FC1B259650}"/>
              </a:ext>
            </a:extLst>
          </p:cNvPr>
          <p:cNvSpPr/>
          <p:nvPr/>
        </p:nvSpPr>
        <p:spPr>
          <a:xfrm>
            <a:off x="5910078" y="3562350"/>
            <a:ext cx="371845" cy="266700"/>
          </a:xfrm>
          <a:prstGeom prst="rightArrow">
            <a:avLst/>
          </a:prstGeom>
          <a:solidFill>
            <a:srgbClr val="26F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EEF5B4A5-2150-495E-A057-977E667DF128}"/>
              </a:ext>
            </a:extLst>
          </p:cNvPr>
          <p:cNvSpPr/>
          <p:nvPr/>
        </p:nvSpPr>
        <p:spPr>
          <a:xfrm rot="10800000">
            <a:off x="5881723" y="4807488"/>
            <a:ext cx="371845" cy="266700"/>
          </a:xfrm>
          <a:prstGeom prst="rightArrow">
            <a:avLst/>
          </a:prstGeom>
          <a:solidFill>
            <a:srgbClr val="26F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54E5452-320B-4B07-BB77-63464234D6D3}"/>
              </a:ext>
            </a:extLst>
          </p:cNvPr>
          <p:cNvSpPr txBox="1"/>
          <p:nvPr/>
        </p:nvSpPr>
        <p:spPr>
          <a:xfrm>
            <a:off x="1810325" y="2267953"/>
            <a:ext cx="8514639" cy="369332"/>
          </a:xfrm>
          <a:prstGeom prst="rect">
            <a:avLst/>
          </a:prstGeom>
          <a:noFill/>
        </p:spPr>
        <p:txBody>
          <a:bodyPr wrap="none" rtlCol="0">
            <a:spAutoFit/>
          </a:bodyPr>
          <a:lstStyle/>
          <a:p>
            <a:r>
              <a:rPr lang="en-US" dirty="0">
                <a:latin typeface="Arial Nova" panose="020B0504020202020204" pitchFamily="34" charset="0"/>
              </a:rPr>
              <a:t>Move through the playback by hitting the </a:t>
            </a:r>
            <a:r>
              <a:rPr lang="en-US" b="1" dirty="0">
                <a:latin typeface="Arial Nova" panose="020B0504020202020204" pitchFamily="34" charset="0"/>
              </a:rPr>
              <a:t>Left and Right Arrows </a:t>
            </a:r>
            <a:r>
              <a:rPr lang="en-US" dirty="0">
                <a:latin typeface="Arial Nova" panose="020B0504020202020204" pitchFamily="34" charset="0"/>
              </a:rPr>
              <a:t>on the keyboard. </a:t>
            </a:r>
          </a:p>
        </p:txBody>
      </p:sp>
      <p:sp>
        <p:nvSpPr>
          <p:cNvPr id="16" name="TextBox 15">
            <a:extLst>
              <a:ext uri="{FF2B5EF4-FFF2-40B4-BE49-F238E27FC236}">
                <a16:creationId xmlns:a16="http://schemas.microsoft.com/office/drawing/2014/main" id="{7B4528DB-2D95-4F7F-8AD1-5B3E49CB4522}"/>
              </a:ext>
            </a:extLst>
          </p:cNvPr>
          <p:cNvSpPr txBox="1"/>
          <p:nvPr/>
        </p:nvSpPr>
        <p:spPr>
          <a:xfrm>
            <a:off x="1342934" y="5548571"/>
            <a:ext cx="3599896" cy="369332"/>
          </a:xfrm>
          <a:prstGeom prst="rect">
            <a:avLst/>
          </a:prstGeom>
          <a:noFill/>
        </p:spPr>
        <p:txBody>
          <a:bodyPr wrap="none" rtlCol="0">
            <a:spAutoFit/>
          </a:bodyPr>
          <a:lstStyle/>
          <a:p>
            <a:r>
              <a:rPr lang="en-US" dirty="0">
                <a:solidFill>
                  <a:srgbClr val="26FA3A"/>
                </a:solidFill>
                <a:latin typeface="Arial Nova" panose="020B0504020202020204" pitchFamily="34" charset="0"/>
              </a:rPr>
              <a:t>Play forward with Right Arrow key</a:t>
            </a:r>
          </a:p>
        </p:txBody>
      </p:sp>
      <p:sp>
        <p:nvSpPr>
          <p:cNvPr id="19" name="TextBox 18">
            <a:extLst>
              <a:ext uri="{FF2B5EF4-FFF2-40B4-BE49-F238E27FC236}">
                <a16:creationId xmlns:a16="http://schemas.microsoft.com/office/drawing/2014/main" id="{A1A64AE1-3812-4A55-B427-BA0163A814FC}"/>
              </a:ext>
            </a:extLst>
          </p:cNvPr>
          <p:cNvSpPr txBox="1"/>
          <p:nvPr/>
        </p:nvSpPr>
        <p:spPr>
          <a:xfrm>
            <a:off x="7276984" y="5548571"/>
            <a:ext cx="3662477" cy="369332"/>
          </a:xfrm>
          <a:prstGeom prst="rect">
            <a:avLst/>
          </a:prstGeom>
          <a:noFill/>
        </p:spPr>
        <p:txBody>
          <a:bodyPr wrap="none" rtlCol="0">
            <a:spAutoFit/>
          </a:bodyPr>
          <a:lstStyle/>
          <a:p>
            <a:r>
              <a:rPr lang="en-US" dirty="0">
                <a:solidFill>
                  <a:srgbClr val="26FA3A"/>
                </a:solidFill>
                <a:latin typeface="Arial Nova" panose="020B0504020202020204" pitchFamily="34" charset="0"/>
              </a:rPr>
              <a:t>Play backward with Left Arrow key</a:t>
            </a:r>
          </a:p>
        </p:txBody>
      </p:sp>
      <p:sp>
        <p:nvSpPr>
          <p:cNvPr id="21" name="TextBox 20">
            <a:extLst>
              <a:ext uri="{FF2B5EF4-FFF2-40B4-BE49-F238E27FC236}">
                <a16:creationId xmlns:a16="http://schemas.microsoft.com/office/drawing/2014/main" id="{0B871742-A70F-4252-8C89-190BA046D794}"/>
              </a:ext>
            </a:extLst>
          </p:cNvPr>
          <p:cNvSpPr txBox="1"/>
          <p:nvPr/>
        </p:nvSpPr>
        <p:spPr>
          <a:xfrm>
            <a:off x="661711" y="301393"/>
            <a:ext cx="3833438" cy="830997"/>
          </a:xfrm>
          <a:prstGeom prst="rect">
            <a:avLst/>
          </a:prstGeom>
          <a:noFill/>
        </p:spPr>
        <p:txBody>
          <a:bodyPr wrap="square" rtlCol="0">
            <a:spAutoFit/>
          </a:bodyPr>
          <a:lstStyle/>
          <a:p>
            <a:pPr algn="ctr"/>
            <a:r>
              <a:rPr lang="en-US" sz="2400" dirty="0">
                <a:latin typeface="Arial Nova" panose="020B0504020202020204" pitchFamily="34" charset="0"/>
              </a:rPr>
              <a:t>Key Commands Available:</a:t>
            </a:r>
          </a:p>
          <a:p>
            <a:pPr algn="ctr"/>
            <a:r>
              <a:rPr lang="en-US" sz="2400" b="1" dirty="0">
                <a:latin typeface="Arial Nova" panose="020B0504020202020204" pitchFamily="34" charset="0"/>
              </a:rPr>
              <a:t>Left and Right Arrows</a:t>
            </a:r>
          </a:p>
        </p:txBody>
      </p:sp>
      <p:sp>
        <p:nvSpPr>
          <p:cNvPr id="20" name="TextBox 19">
            <a:extLst>
              <a:ext uri="{FF2B5EF4-FFF2-40B4-BE49-F238E27FC236}">
                <a16:creationId xmlns:a16="http://schemas.microsoft.com/office/drawing/2014/main" id="{9BDABD30-0429-4F6F-9E2B-439E13561109}"/>
              </a:ext>
            </a:extLst>
          </p:cNvPr>
          <p:cNvSpPr txBox="1"/>
          <p:nvPr/>
        </p:nvSpPr>
        <p:spPr>
          <a:xfrm>
            <a:off x="39948" y="141801"/>
            <a:ext cx="793807" cy="830997"/>
          </a:xfrm>
          <a:prstGeom prst="rect">
            <a:avLst/>
          </a:prstGeom>
          <a:noFill/>
        </p:spPr>
        <p:txBody>
          <a:bodyPr wrap="none" rtlCol="0">
            <a:spAutoFit/>
          </a:bodyPr>
          <a:lstStyle/>
          <a:p>
            <a:r>
              <a:rPr lang="en-US" sz="4800" spc="-300" dirty="0">
                <a:latin typeface="Arial Nova" panose="020B0504020202020204" pitchFamily="34" charset="0"/>
              </a:rPr>
              <a:t>10</a:t>
            </a:r>
          </a:p>
        </p:txBody>
      </p:sp>
      <p:pic>
        <p:nvPicPr>
          <p:cNvPr id="22" name="Picture 21" descr="A picture containing text&#10;&#10;Description automatically generated">
            <a:extLst>
              <a:ext uri="{FF2B5EF4-FFF2-40B4-BE49-F238E27FC236}">
                <a16:creationId xmlns:a16="http://schemas.microsoft.com/office/drawing/2014/main" id="{5ED8CC44-84FE-4A5B-B70A-1C7A4D44908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468" y="6321726"/>
            <a:ext cx="1477727" cy="462947"/>
          </a:xfrm>
          <a:prstGeom prst="rect">
            <a:avLst/>
          </a:prstGeom>
        </p:spPr>
      </p:pic>
    </p:spTree>
    <p:extLst>
      <p:ext uri="{BB962C8B-B14F-4D97-AF65-F5344CB8AC3E}">
        <p14:creationId xmlns:p14="http://schemas.microsoft.com/office/powerpoint/2010/main" val="338205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E34FCB9-8480-469F-B3D2-340F60408535}"/>
              </a:ext>
            </a:extLst>
          </p:cNvPr>
          <p:cNvGrpSpPr/>
          <p:nvPr/>
        </p:nvGrpSpPr>
        <p:grpSpPr>
          <a:xfrm>
            <a:off x="4681536" y="141801"/>
            <a:ext cx="7381875" cy="1763272"/>
            <a:chOff x="790575" y="1998405"/>
            <a:chExt cx="7381875" cy="1763272"/>
          </a:xfrm>
        </p:grpSpPr>
        <p:graphicFrame>
          <p:nvGraphicFramePr>
            <p:cNvPr id="12" name="Object 11">
              <a:extLst>
                <a:ext uri="{FF2B5EF4-FFF2-40B4-BE49-F238E27FC236}">
                  <a16:creationId xmlns:a16="http://schemas.microsoft.com/office/drawing/2014/main" id="{8B58DD5F-ABEF-42E9-8D27-3298033B0F09}"/>
                </a:ext>
              </a:extLst>
            </p:cNvPr>
            <p:cNvGraphicFramePr>
              <a:graphicFrameLocks noChangeAspect="1"/>
            </p:cNvGraphicFramePr>
            <p:nvPr/>
          </p:nvGraphicFramePr>
          <p:xfrm>
            <a:off x="5511352" y="2007434"/>
            <a:ext cx="2661098" cy="1754243"/>
          </p:xfrm>
          <a:graphic>
            <a:graphicData uri="http://schemas.openxmlformats.org/presentationml/2006/ole">
              <mc:AlternateContent xmlns:mc="http://schemas.openxmlformats.org/markup-compatibility/2006">
                <mc:Choice xmlns:v="urn:schemas-microsoft-com:vml" Requires="v">
                  <p:oleObj r:id="rId2" imgW="2272680" imgH="1498320" progId="">
                    <p:embed/>
                  </p:oleObj>
                </mc:Choice>
                <mc:Fallback>
                  <p:oleObj r:id="rId2" imgW="2272680" imgH="1498320" progId="">
                    <p:embed/>
                    <p:pic>
                      <p:nvPicPr>
                        <p:cNvPr id="12" name="Object 11">
                          <a:extLst>
                            <a:ext uri="{FF2B5EF4-FFF2-40B4-BE49-F238E27FC236}">
                              <a16:creationId xmlns:a16="http://schemas.microsoft.com/office/drawing/2014/main" id="{8B58DD5F-ABEF-42E9-8D27-3298033B0F09}"/>
                            </a:ext>
                          </a:extLst>
                        </p:cNvPr>
                        <p:cNvPicPr/>
                        <p:nvPr/>
                      </p:nvPicPr>
                      <p:blipFill>
                        <a:blip r:embed="rId3"/>
                        <a:stretch>
                          <a:fillRect/>
                        </a:stretch>
                      </p:blipFill>
                      <p:spPr>
                        <a:xfrm>
                          <a:off x="5511352" y="2007434"/>
                          <a:ext cx="2661098" cy="1754243"/>
                        </a:xfrm>
                        <a:prstGeom prst="rect">
                          <a:avLst/>
                        </a:prstGeom>
                      </p:spPr>
                    </p:pic>
                  </p:oleObj>
                </mc:Fallback>
              </mc:AlternateContent>
            </a:graphicData>
          </a:graphic>
        </p:graphicFrame>
        <p:pic>
          <p:nvPicPr>
            <p:cNvPr id="13" name="Picture 12">
              <a:extLst>
                <a:ext uri="{FF2B5EF4-FFF2-40B4-BE49-F238E27FC236}">
                  <a16:creationId xmlns:a16="http://schemas.microsoft.com/office/drawing/2014/main" id="{982F35E9-731F-4D81-8F39-12B1F2029DA1}"/>
                </a:ext>
              </a:extLst>
            </p:cNvPr>
            <p:cNvPicPr>
              <a:picLocks noChangeAspect="1"/>
            </p:cNvPicPr>
            <p:nvPr/>
          </p:nvPicPr>
          <p:blipFill>
            <a:blip r:embed="rId4"/>
            <a:stretch>
              <a:fillRect/>
            </a:stretch>
          </p:blipFill>
          <p:spPr>
            <a:xfrm>
              <a:off x="790575" y="1998405"/>
              <a:ext cx="5153025" cy="1762125"/>
            </a:xfrm>
            <a:prstGeom prst="rect">
              <a:avLst/>
            </a:prstGeom>
          </p:spPr>
        </p:pic>
        <p:sp>
          <p:nvSpPr>
            <p:cNvPr id="14" name="Rectangle 13">
              <a:extLst>
                <a:ext uri="{FF2B5EF4-FFF2-40B4-BE49-F238E27FC236}">
                  <a16:creationId xmlns:a16="http://schemas.microsoft.com/office/drawing/2014/main" id="{FE57952B-5F6D-4EB6-BFC3-8E43B867D015}"/>
                </a:ext>
              </a:extLst>
            </p:cNvPr>
            <p:cNvSpPr/>
            <p:nvPr/>
          </p:nvSpPr>
          <p:spPr>
            <a:xfrm>
              <a:off x="5924550" y="2036857"/>
              <a:ext cx="2247900" cy="1723673"/>
            </a:xfrm>
            <a:prstGeom prst="rect">
              <a:avLst/>
            </a:prstGeom>
            <a:noFill/>
            <a:ln w="38100">
              <a:solidFill>
                <a:srgbClr val="26FA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E54E5452-320B-4B07-BB77-63464234D6D3}"/>
              </a:ext>
            </a:extLst>
          </p:cNvPr>
          <p:cNvSpPr txBox="1"/>
          <p:nvPr/>
        </p:nvSpPr>
        <p:spPr>
          <a:xfrm>
            <a:off x="2481741" y="2063518"/>
            <a:ext cx="7228517" cy="369332"/>
          </a:xfrm>
          <a:prstGeom prst="rect">
            <a:avLst/>
          </a:prstGeom>
          <a:noFill/>
        </p:spPr>
        <p:txBody>
          <a:bodyPr wrap="none" rtlCol="0">
            <a:spAutoFit/>
          </a:bodyPr>
          <a:lstStyle/>
          <a:p>
            <a:r>
              <a:rPr lang="en-US" dirty="0">
                <a:latin typeface="Arial Nova" panose="020B0504020202020204" pitchFamily="34" charset="0"/>
              </a:rPr>
              <a:t>Play or Pause the playback by hitting the </a:t>
            </a:r>
            <a:r>
              <a:rPr lang="en-US" b="1" dirty="0">
                <a:latin typeface="Arial Nova" panose="020B0504020202020204" pitchFamily="34" charset="0"/>
              </a:rPr>
              <a:t>Spacebar </a:t>
            </a:r>
            <a:r>
              <a:rPr lang="en-US" dirty="0">
                <a:latin typeface="Arial Nova" panose="020B0504020202020204" pitchFamily="34" charset="0"/>
              </a:rPr>
              <a:t>on the keyboard. </a:t>
            </a:r>
          </a:p>
        </p:txBody>
      </p:sp>
      <p:sp>
        <p:nvSpPr>
          <p:cNvPr id="16" name="TextBox 15">
            <a:extLst>
              <a:ext uri="{FF2B5EF4-FFF2-40B4-BE49-F238E27FC236}">
                <a16:creationId xmlns:a16="http://schemas.microsoft.com/office/drawing/2014/main" id="{7B4528DB-2D95-4F7F-8AD1-5B3E49CB4522}"/>
              </a:ext>
            </a:extLst>
          </p:cNvPr>
          <p:cNvSpPr txBox="1"/>
          <p:nvPr/>
        </p:nvSpPr>
        <p:spPr>
          <a:xfrm>
            <a:off x="2750943" y="6371941"/>
            <a:ext cx="3861185" cy="369332"/>
          </a:xfrm>
          <a:prstGeom prst="rect">
            <a:avLst/>
          </a:prstGeom>
          <a:noFill/>
        </p:spPr>
        <p:txBody>
          <a:bodyPr wrap="none" rtlCol="0">
            <a:spAutoFit/>
          </a:bodyPr>
          <a:lstStyle/>
          <a:p>
            <a:r>
              <a:rPr lang="en-US" dirty="0">
                <a:latin typeface="Arial Nova" panose="020B0504020202020204" pitchFamily="34" charset="0"/>
              </a:rPr>
              <a:t>Play/Pause AAR using the Spacebar</a:t>
            </a:r>
          </a:p>
        </p:txBody>
      </p:sp>
      <p:sp>
        <p:nvSpPr>
          <p:cNvPr id="21" name="TextBox 20">
            <a:extLst>
              <a:ext uri="{FF2B5EF4-FFF2-40B4-BE49-F238E27FC236}">
                <a16:creationId xmlns:a16="http://schemas.microsoft.com/office/drawing/2014/main" id="{0B871742-A70F-4252-8C89-190BA046D794}"/>
              </a:ext>
            </a:extLst>
          </p:cNvPr>
          <p:cNvSpPr txBox="1"/>
          <p:nvPr/>
        </p:nvSpPr>
        <p:spPr>
          <a:xfrm>
            <a:off x="661711" y="301393"/>
            <a:ext cx="3833438" cy="830997"/>
          </a:xfrm>
          <a:prstGeom prst="rect">
            <a:avLst/>
          </a:prstGeom>
          <a:noFill/>
        </p:spPr>
        <p:txBody>
          <a:bodyPr wrap="square" rtlCol="0">
            <a:spAutoFit/>
          </a:bodyPr>
          <a:lstStyle/>
          <a:p>
            <a:pPr algn="ctr"/>
            <a:r>
              <a:rPr lang="en-US" sz="2400" dirty="0">
                <a:latin typeface="Arial Nova" panose="020B0504020202020204" pitchFamily="34" charset="0"/>
              </a:rPr>
              <a:t>Key Commands Available:</a:t>
            </a:r>
          </a:p>
          <a:p>
            <a:pPr algn="ctr"/>
            <a:r>
              <a:rPr lang="en-US" sz="2400" b="1" dirty="0">
                <a:latin typeface="Arial Nova" panose="020B0504020202020204" pitchFamily="34" charset="0"/>
              </a:rPr>
              <a:t>Spacebar</a:t>
            </a:r>
          </a:p>
        </p:txBody>
      </p:sp>
      <p:sp>
        <p:nvSpPr>
          <p:cNvPr id="20" name="TextBox 19">
            <a:extLst>
              <a:ext uri="{FF2B5EF4-FFF2-40B4-BE49-F238E27FC236}">
                <a16:creationId xmlns:a16="http://schemas.microsoft.com/office/drawing/2014/main" id="{103D3F15-C441-432D-8360-0E06D7C13A0D}"/>
              </a:ext>
            </a:extLst>
          </p:cNvPr>
          <p:cNvSpPr txBox="1"/>
          <p:nvPr/>
        </p:nvSpPr>
        <p:spPr>
          <a:xfrm>
            <a:off x="39948" y="141801"/>
            <a:ext cx="793807" cy="830997"/>
          </a:xfrm>
          <a:prstGeom prst="rect">
            <a:avLst/>
          </a:prstGeom>
          <a:noFill/>
        </p:spPr>
        <p:txBody>
          <a:bodyPr wrap="none" rtlCol="0">
            <a:spAutoFit/>
          </a:bodyPr>
          <a:lstStyle/>
          <a:p>
            <a:r>
              <a:rPr lang="en-US" sz="4800" spc="-300" dirty="0">
                <a:latin typeface="Arial Nova" panose="020B0504020202020204" pitchFamily="34" charset="0"/>
              </a:rPr>
              <a:t>10</a:t>
            </a:r>
          </a:p>
        </p:txBody>
      </p:sp>
      <p:pic>
        <p:nvPicPr>
          <p:cNvPr id="22" name="Picture 21" descr="A picture containing text&#10;&#10;Description automatically generated">
            <a:extLst>
              <a:ext uri="{FF2B5EF4-FFF2-40B4-BE49-F238E27FC236}">
                <a16:creationId xmlns:a16="http://schemas.microsoft.com/office/drawing/2014/main" id="{48594F49-3F43-4ED5-BFCA-F982AD67870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468" y="6321726"/>
            <a:ext cx="1477727" cy="462947"/>
          </a:xfrm>
          <a:prstGeom prst="rect">
            <a:avLst/>
          </a:prstGeom>
        </p:spPr>
      </p:pic>
      <p:sp>
        <p:nvSpPr>
          <p:cNvPr id="23" name="TextBox 22">
            <a:extLst>
              <a:ext uri="{FF2B5EF4-FFF2-40B4-BE49-F238E27FC236}">
                <a16:creationId xmlns:a16="http://schemas.microsoft.com/office/drawing/2014/main" id="{6A3830E2-AEEF-4B5C-94CB-C756CE7D312B}"/>
              </a:ext>
            </a:extLst>
          </p:cNvPr>
          <p:cNvSpPr txBox="1"/>
          <p:nvPr/>
        </p:nvSpPr>
        <p:spPr>
          <a:xfrm>
            <a:off x="8933904" y="3041638"/>
            <a:ext cx="2906588" cy="1173591"/>
          </a:xfrm>
          <a:prstGeom prst="rect">
            <a:avLst/>
          </a:prstGeom>
          <a:noFill/>
        </p:spPr>
        <p:txBody>
          <a:bodyPr wrap="square" rtlCol="0">
            <a:spAutoFit/>
          </a:bodyPr>
          <a:lstStyle/>
          <a:p>
            <a:pPr>
              <a:lnSpc>
                <a:spcPct val="70000"/>
              </a:lnSpc>
            </a:pPr>
            <a:endParaRPr lang="en-US" sz="2000" dirty="0">
              <a:latin typeface="Arial Nova" panose="020B0504020202020204" pitchFamily="34" charset="0"/>
            </a:endParaRPr>
          </a:p>
          <a:p>
            <a:pPr>
              <a:lnSpc>
                <a:spcPct val="70000"/>
              </a:lnSpc>
            </a:pPr>
            <a:r>
              <a:rPr lang="en-US" sz="2000" dirty="0">
                <a:latin typeface="Arial Nova" panose="020B0504020202020204" pitchFamily="34" charset="0"/>
              </a:rPr>
              <a:t>Use the keys instead of the panel buttons to control the AAR playback.</a:t>
            </a:r>
          </a:p>
        </p:txBody>
      </p:sp>
      <p:pic>
        <p:nvPicPr>
          <p:cNvPr id="15" name="Picture 14">
            <a:extLst>
              <a:ext uri="{FF2B5EF4-FFF2-40B4-BE49-F238E27FC236}">
                <a16:creationId xmlns:a16="http://schemas.microsoft.com/office/drawing/2014/main" id="{64A99AF3-F5CE-48D8-8417-A0CFE8CCE457}"/>
              </a:ext>
            </a:extLst>
          </p:cNvPr>
          <p:cNvPicPr>
            <a:picLocks noChangeAspect="1"/>
          </p:cNvPicPr>
          <p:nvPr/>
        </p:nvPicPr>
        <p:blipFill>
          <a:blip r:embed="rId6"/>
          <a:stretch>
            <a:fillRect/>
          </a:stretch>
        </p:blipFill>
        <p:spPr>
          <a:xfrm>
            <a:off x="3409949" y="2432850"/>
            <a:ext cx="5372100" cy="3200876"/>
          </a:xfrm>
          <a:prstGeom prst="rect">
            <a:avLst/>
          </a:prstGeom>
        </p:spPr>
      </p:pic>
    </p:spTree>
    <p:extLst>
      <p:ext uri="{BB962C8B-B14F-4D97-AF65-F5344CB8AC3E}">
        <p14:creationId xmlns:p14="http://schemas.microsoft.com/office/powerpoint/2010/main" val="2209057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AA75EEE-361E-4198-BB84-E5E2F3608B73}"/>
              </a:ext>
            </a:extLst>
          </p:cNvPr>
          <p:cNvPicPr>
            <a:picLocks noChangeAspect="1"/>
          </p:cNvPicPr>
          <p:nvPr/>
        </p:nvPicPr>
        <p:blipFill>
          <a:blip r:embed="rId2"/>
          <a:stretch>
            <a:fillRect/>
          </a:stretch>
        </p:blipFill>
        <p:spPr>
          <a:xfrm>
            <a:off x="456832" y="2833687"/>
            <a:ext cx="5372100" cy="3200876"/>
          </a:xfrm>
          <a:prstGeom prst="rect">
            <a:avLst/>
          </a:prstGeom>
        </p:spPr>
      </p:pic>
      <p:grpSp>
        <p:nvGrpSpPr>
          <p:cNvPr id="2" name="Group 1">
            <a:extLst>
              <a:ext uri="{FF2B5EF4-FFF2-40B4-BE49-F238E27FC236}">
                <a16:creationId xmlns:a16="http://schemas.microsoft.com/office/drawing/2014/main" id="{FE34FCB9-8480-469F-B3D2-340F60408535}"/>
              </a:ext>
            </a:extLst>
          </p:cNvPr>
          <p:cNvGrpSpPr/>
          <p:nvPr/>
        </p:nvGrpSpPr>
        <p:grpSpPr>
          <a:xfrm>
            <a:off x="4681536" y="141801"/>
            <a:ext cx="7381875" cy="1763272"/>
            <a:chOff x="790575" y="1998405"/>
            <a:chExt cx="7381875" cy="1763272"/>
          </a:xfrm>
        </p:grpSpPr>
        <p:graphicFrame>
          <p:nvGraphicFramePr>
            <p:cNvPr id="12" name="Object 11">
              <a:extLst>
                <a:ext uri="{FF2B5EF4-FFF2-40B4-BE49-F238E27FC236}">
                  <a16:creationId xmlns:a16="http://schemas.microsoft.com/office/drawing/2014/main" id="{8B58DD5F-ABEF-42E9-8D27-3298033B0F09}"/>
                </a:ext>
              </a:extLst>
            </p:cNvPr>
            <p:cNvGraphicFramePr>
              <a:graphicFrameLocks noChangeAspect="1"/>
            </p:cNvGraphicFramePr>
            <p:nvPr/>
          </p:nvGraphicFramePr>
          <p:xfrm>
            <a:off x="5511352" y="2007434"/>
            <a:ext cx="2661098" cy="1754243"/>
          </p:xfrm>
          <a:graphic>
            <a:graphicData uri="http://schemas.openxmlformats.org/presentationml/2006/ole">
              <mc:AlternateContent xmlns:mc="http://schemas.openxmlformats.org/markup-compatibility/2006">
                <mc:Choice xmlns:v="urn:schemas-microsoft-com:vml" Requires="v">
                  <p:oleObj r:id="rId3" imgW="2272680" imgH="1498320" progId="">
                    <p:embed/>
                  </p:oleObj>
                </mc:Choice>
                <mc:Fallback>
                  <p:oleObj r:id="rId3" imgW="2272680" imgH="1498320" progId="">
                    <p:embed/>
                    <p:pic>
                      <p:nvPicPr>
                        <p:cNvPr id="12" name="Object 11">
                          <a:extLst>
                            <a:ext uri="{FF2B5EF4-FFF2-40B4-BE49-F238E27FC236}">
                              <a16:creationId xmlns:a16="http://schemas.microsoft.com/office/drawing/2014/main" id="{8B58DD5F-ABEF-42E9-8D27-3298033B0F09}"/>
                            </a:ext>
                          </a:extLst>
                        </p:cNvPr>
                        <p:cNvPicPr/>
                        <p:nvPr/>
                      </p:nvPicPr>
                      <p:blipFill>
                        <a:blip r:embed="rId4"/>
                        <a:stretch>
                          <a:fillRect/>
                        </a:stretch>
                      </p:blipFill>
                      <p:spPr>
                        <a:xfrm>
                          <a:off x="5511352" y="2007434"/>
                          <a:ext cx="2661098" cy="1754243"/>
                        </a:xfrm>
                        <a:prstGeom prst="rect">
                          <a:avLst/>
                        </a:prstGeom>
                      </p:spPr>
                    </p:pic>
                  </p:oleObj>
                </mc:Fallback>
              </mc:AlternateContent>
            </a:graphicData>
          </a:graphic>
        </p:graphicFrame>
        <p:pic>
          <p:nvPicPr>
            <p:cNvPr id="13" name="Picture 12">
              <a:extLst>
                <a:ext uri="{FF2B5EF4-FFF2-40B4-BE49-F238E27FC236}">
                  <a16:creationId xmlns:a16="http://schemas.microsoft.com/office/drawing/2014/main" id="{982F35E9-731F-4D81-8F39-12B1F2029DA1}"/>
                </a:ext>
              </a:extLst>
            </p:cNvPr>
            <p:cNvPicPr>
              <a:picLocks noChangeAspect="1"/>
            </p:cNvPicPr>
            <p:nvPr/>
          </p:nvPicPr>
          <p:blipFill>
            <a:blip r:embed="rId5"/>
            <a:stretch>
              <a:fillRect/>
            </a:stretch>
          </p:blipFill>
          <p:spPr>
            <a:xfrm>
              <a:off x="790575" y="1998405"/>
              <a:ext cx="5153025" cy="1762125"/>
            </a:xfrm>
            <a:prstGeom prst="rect">
              <a:avLst/>
            </a:prstGeom>
          </p:spPr>
        </p:pic>
        <p:sp>
          <p:nvSpPr>
            <p:cNvPr id="14" name="Rectangle 13">
              <a:extLst>
                <a:ext uri="{FF2B5EF4-FFF2-40B4-BE49-F238E27FC236}">
                  <a16:creationId xmlns:a16="http://schemas.microsoft.com/office/drawing/2014/main" id="{FE57952B-5F6D-4EB6-BFC3-8E43B867D015}"/>
                </a:ext>
              </a:extLst>
            </p:cNvPr>
            <p:cNvSpPr/>
            <p:nvPr/>
          </p:nvSpPr>
          <p:spPr>
            <a:xfrm>
              <a:off x="5924550" y="2036857"/>
              <a:ext cx="2247900" cy="1723673"/>
            </a:xfrm>
            <a:prstGeom prst="rect">
              <a:avLst/>
            </a:prstGeom>
            <a:noFill/>
            <a:ln w="38100">
              <a:solidFill>
                <a:srgbClr val="26FA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Arrow: Right 4">
            <a:extLst>
              <a:ext uri="{FF2B5EF4-FFF2-40B4-BE49-F238E27FC236}">
                <a16:creationId xmlns:a16="http://schemas.microsoft.com/office/drawing/2014/main" id="{CA9E9B21-5D6E-4E7C-8E77-53FC1B259650}"/>
              </a:ext>
            </a:extLst>
          </p:cNvPr>
          <p:cNvSpPr/>
          <p:nvPr/>
        </p:nvSpPr>
        <p:spPr>
          <a:xfrm>
            <a:off x="5918159" y="5392271"/>
            <a:ext cx="371845" cy="266700"/>
          </a:xfrm>
          <a:prstGeom prst="rightArrow">
            <a:avLst/>
          </a:prstGeom>
          <a:solidFill>
            <a:srgbClr val="26F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EEF5B4A5-2150-495E-A057-977E667DF128}"/>
              </a:ext>
            </a:extLst>
          </p:cNvPr>
          <p:cNvSpPr/>
          <p:nvPr/>
        </p:nvSpPr>
        <p:spPr>
          <a:xfrm rot="10800000">
            <a:off x="5888276" y="3120509"/>
            <a:ext cx="371845" cy="266700"/>
          </a:xfrm>
          <a:prstGeom prst="rightArrow">
            <a:avLst/>
          </a:prstGeom>
          <a:solidFill>
            <a:srgbClr val="26F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54E5452-320B-4B07-BB77-63464234D6D3}"/>
              </a:ext>
            </a:extLst>
          </p:cNvPr>
          <p:cNvSpPr txBox="1"/>
          <p:nvPr/>
        </p:nvSpPr>
        <p:spPr>
          <a:xfrm>
            <a:off x="1761017" y="2211163"/>
            <a:ext cx="8613255" cy="369332"/>
          </a:xfrm>
          <a:prstGeom prst="rect">
            <a:avLst/>
          </a:prstGeom>
          <a:noFill/>
        </p:spPr>
        <p:txBody>
          <a:bodyPr wrap="none" rtlCol="0">
            <a:spAutoFit/>
          </a:bodyPr>
          <a:lstStyle/>
          <a:p>
            <a:r>
              <a:rPr lang="en-US" dirty="0">
                <a:latin typeface="Arial Nova" panose="020B0504020202020204" pitchFamily="34" charset="0"/>
              </a:rPr>
              <a:t>Change to the Sensor views during playback by hitting the </a:t>
            </a:r>
            <a:r>
              <a:rPr lang="en-US" b="1" dirty="0">
                <a:latin typeface="Arial Nova" panose="020B0504020202020204" pitchFamily="34" charset="0"/>
              </a:rPr>
              <a:t>O key </a:t>
            </a:r>
            <a:r>
              <a:rPr lang="en-US" dirty="0">
                <a:latin typeface="Arial Nova" panose="020B0504020202020204" pitchFamily="34" charset="0"/>
              </a:rPr>
              <a:t>on the keyboard. </a:t>
            </a:r>
          </a:p>
        </p:txBody>
      </p:sp>
      <p:sp>
        <p:nvSpPr>
          <p:cNvPr id="16" name="TextBox 15">
            <a:extLst>
              <a:ext uri="{FF2B5EF4-FFF2-40B4-BE49-F238E27FC236}">
                <a16:creationId xmlns:a16="http://schemas.microsoft.com/office/drawing/2014/main" id="{7B4528DB-2D95-4F7F-8AD1-5B3E49CB4522}"/>
              </a:ext>
            </a:extLst>
          </p:cNvPr>
          <p:cNvSpPr txBox="1"/>
          <p:nvPr/>
        </p:nvSpPr>
        <p:spPr>
          <a:xfrm>
            <a:off x="1194688" y="5327739"/>
            <a:ext cx="3896388" cy="369332"/>
          </a:xfrm>
          <a:prstGeom prst="rect">
            <a:avLst/>
          </a:prstGeom>
          <a:noFill/>
        </p:spPr>
        <p:txBody>
          <a:bodyPr wrap="none" rtlCol="0">
            <a:spAutoFit/>
          </a:bodyPr>
          <a:lstStyle/>
          <a:p>
            <a:r>
              <a:rPr lang="en-US" dirty="0">
                <a:solidFill>
                  <a:srgbClr val="26FA3A"/>
                </a:solidFill>
                <a:latin typeface="Arial Nova" panose="020B0504020202020204" pitchFamily="34" charset="0"/>
              </a:rPr>
              <a:t>Hit O Key to switch to Sensors view </a:t>
            </a:r>
          </a:p>
        </p:txBody>
      </p:sp>
      <p:sp>
        <p:nvSpPr>
          <p:cNvPr id="18" name="Rectangle 17">
            <a:extLst>
              <a:ext uri="{FF2B5EF4-FFF2-40B4-BE49-F238E27FC236}">
                <a16:creationId xmlns:a16="http://schemas.microsoft.com/office/drawing/2014/main" id="{5026D09B-62B2-4C08-992E-7274A76174B3}"/>
              </a:ext>
            </a:extLst>
          </p:cNvPr>
          <p:cNvSpPr/>
          <p:nvPr/>
        </p:nvSpPr>
        <p:spPr>
          <a:xfrm>
            <a:off x="6363069" y="2994883"/>
            <a:ext cx="5383291" cy="2979254"/>
          </a:xfrm>
          <a:prstGeom prst="rect">
            <a:avLst/>
          </a:prstGeom>
          <a:noFill/>
          <a:ln w="38100">
            <a:solidFill>
              <a:srgbClr val="26FA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A1A64AE1-3812-4A55-B427-BA0163A814FC}"/>
              </a:ext>
            </a:extLst>
          </p:cNvPr>
          <p:cNvSpPr txBox="1"/>
          <p:nvPr/>
        </p:nvSpPr>
        <p:spPr>
          <a:xfrm>
            <a:off x="7382141" y="3069193"/>
            <a:ext cx="3380990" cy="369332"/>
          </a:xfrm>
          <a:prstGeom prst="rect">
            <a:avLst/>
          </a:prstGeom>
          <a:noFill/>
        </p:spPr>
        <p:txBody>
          <a:bodyPr wrap="none" rtlCol="0">
            <a:spAutoFit/>
          </a:bodyPr>
          <a:lstStyle/>
          <a:p>
            <a:r>
              <a:rPr lang="en-US" dirty="0">
                <a:solidFill>
                  <a:srgbClr val="26FA3A"/>
                </a:solidFill>
                <a:latin typeface="Arial Nova" panose="020B0504020202020204" pitchFamily="34" charset="0"/>
              </a:rPr>
              <a:t>Hit O Key &amp; return to main view</a:t>
            </a:r>
          </a:p>
        </p:txBody>
      </p:sp>
      <p:sp>
        <p:nvSpPr>
          <p:cNvPr id="21" name="TextBox 20">
            <a:extLst>
              <a:ext uri="{FF2B5EF4-FFF2-40B4-BE49-F238E27FC236}">
                <a16:creationId xmlns:a16="http://schemas.microsoft.com/office/drawing/2014/main" id="{0B871742-A70F-4252-8C89-190BA046D794}"/>
              </a:ext>
            </a:extLst>
          </p:cNvPr>
          <p:cNvSpPr txBox="1"/>
          <p:nvPr/>
        </p:nvSpPr>
        <p:spPr>
          <a:xfrm>
            <a:off x="661711" y="301393"/>
            <a:ext cx="3833438" cy="830997"/>
          </a:xfrm>
          <a:prstGeom prst="rect">
            <a:avLst/>
          </a:prstGeom>
          <a:noFill/>
        </p:spPr>
        <p:txBody>
          <a:bodyPr wrap="square" rtlCol="0">
            <a:spAutoFit/>
          </a:bodyPr>
          <a:lstStyle/>
          <a:p>
            <a:pPr algn="ctr"/>
            <a:r>
              <a:rPr lang="en-US" sz="2400" dirty="0">
                <a:latin typeface="Arial Nova" panose="020B0504020202020204" pitchFamily="34" charset="0"/>
              </a:rPr>
              <a:t>Key Commands Available:</a:t>
            </a:r>
          </a:p>
          <a:p>
            <a:pPr algn="ctr"/>
            <a:r>
              <a:rPr lang="en-US" sz="2400" b="1" dirty="0">
                <a:latin typeface="Arial Nova" panose="020B0504020202020204" pitchFamily="34" charset="0"/>
              </a:rPr>
              <a:t>O</a:t>
            </a:r>
          </a:p>
        </p:txBody>
      </p:sp>
      <p:sp>
        <p:nvSpPr>
          <p:cNvPr id="20" name="TextBox 19">
            <a:extLst>
              <a:ext uri="{FF2B5EF4-FFF2-40B4-BE49-F238E27FC236}">
                <a16:creationId xmlns:a16="http://schemas.microsoft.com/office/drawing/2014/main" id="{F7ACC900-A772-437D-AB81-442DBEE7EF86}"/>
              </a:ext>
            </a:extLst>
          </p:cNvPr>
          <p:cNvSpPr txBox="1"/>
          <p:nvPr/>
        </p:nvSpPr>
        <p:spPr>
          <a:xfrm>
            <a:off x="456832" y="6100422"/>
            <a:ext cx="11606579" cy="646331"/>
          </a:xfrm>
          <a:prstGeom prst="rect">
            <a:avLst/>
          </a:prstGeom>
          <a:noFill/>
        </p:spPr>
        <p:txBody>
          <a:bodyPr wrap="square" rtlCol="0">
            <a:spAutoFit/>
          </a:bodyPr>
          <a:lstStyle/>
          <a:p>
            <a:pPr algn="ctr"/>
            <a:r>
              <a:rPr lang="en-US" dirty="0">
                <a:latin typeface="Arial Nova" panose="020B0504020202020204" pitchFamily="34" charset="0"/>
              </a:rPr>
              <a:t>There are 3 sensor views:  Raw, Depth, and Object Segmentation.  </a:t>
            </a:r>
            <a:br>
              <a:rPr lang="en-US" dirty="0">
                <a:latin typeface="Arial Nova" panose="020B0504020202020204" pitchFamily="34" charset="0"/>
              </a:rPr>
            </a:br>
            <a:r>
              <a:rPr lang="en-US" dirty="0">
                <a:latin typeface="Arial Nova" panose="020B0504020202020204" pitchFamily="34" charset="0"/>
              </a:rPr>
              <a:t>The agent can use these sensors while exploring the space in order to achieve training.</a:t>
            </a:r>
          </a:p>
        </p:txBody>
      </p:sp>
      <p:sp>
        <p:nvSpPr>
          <p:cNvPr id="22" name="TextBox 21">
            <a:extLst>
              <a:ext uri="{FF2B5EF4-FFF2-40B4-BE49-F238E27FC236}">
                <a16:creationId xmlns:a16="http://schemas.microsoft.com/office/drawing/2014/main" id="{768F27C8-97B2-4479-8EF8-DE4FD3B68A4F}"/>
              </a:ext>
            </a:extLst>
          </p:cNvPr>
          <p:cNvSpPr txBox="1"/>
          <p:nvPr/>
        </p:nvSpPr>
        <p:spPr>
          <a:xfrm>
            <a:off x="39948" y="141801"/>
            <a:ext cx="793807" cy="830997"/>
          </a:xfrm>
          <a:prstGeom prst="rect">
            <a:avLst/>
          </a:prstGeom>
          <a:noFill/>
        </p:spPr>
        <p:txBody>
          <a:bodyPr wrap="none" rtlCol="0">
            <a:spAutoFit/>
          </a:bodyPr>
          <a:lstStyle/>
          <a:p>
            <a:r>
              <a:rPr lang="en-US" sz="4800" spc="-300" dirty="0">
                <a:latin typeface="Arial Nova" panose="020B0504020202020204" pitchFamily="34" charset="0"/>
              </a:rPr>
              <a:t>10</a:t>
            </a:r>
          </a:p>
        </p:txBody>
      </p:sp>
      <p:pic>
        <p:nvPicPr>
          <p:cNvPr id="8196" name="Picture 4">
            <a:extLst>
              <a:ext uri="{FF2B5EF4-FFF2-40B4-BE49-F238E27FC236}">
                <a16:creationId xmlns:a16="http://schemas.microsoft.com/office/drawing/2014/main" id="{2CEE05F0-7CA5-4B85-91DF-1447954392B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14844" r="-1492" b="8871"/>
          <a:stretch/>
        </p:blipFill>
        <p:spPr bwMode="auto">
          <a:xfrm>
            <a:off x="6392952" y="3460217"/>
            <a:ext cx="5201689" cy="2453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6870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0B871742-A70F-4252-8C89-190BA046D794}"/>
              </a:ext>
            </a:extLst>
          </p:cNvPr>
          <p:cNvSpPr txBox="1"/>
          <p:nvPr/>
        </p:nvSpPr>
        <p:spPr>
          <a:xfrm>
            <a:off x="661711" y="301393"/>
            <a:ext cx="3833438" cy="830997"/>
          </a:xfrm>
          <a:prstGeom prst="rect">
            <a:avLst/>
          </a:prstGeom>
          <a:noFill/>
        </p:spPr>
        <p:txBody>
          <a:bodyPr wrap="square" rtlCol="0">
            <a:spAutoFit/>
          </a:bodyPr>
          <a:lstStyle/>
          <a:p>
            <a:pPr algn="ctr"/>
            <a:r>
              <a:rPr lang="en-US" sz="2400" dirty="0">
                <a:latin typeface="Arial Nova" panose="020B0504020202020204" pitchFamily="34" charset="0"/>
              </a:rPr>
              <a:t>UI Tile Radius Widget:</a:t>
            </a:r>
          </a:p>
          <a:p>
            <a:pPr algn="ctr"/>
            <a:endParaRPr lang="en-US" sz="2400" b="1" dirty="0">
              <a:latin typeface="Arial Nova" panose="020B0504020202020204" pitchFamily="34" charset="0"/>
            </a:endParaRPr>
          </a:p>
        </p:txBody>
      </p:sp>
      <p:sp>
        <p:nvSpPr>
          <p:cNvPr id="20" name="TextBox 19">
            <a:extLst>
              <a:ext uri="{FF2B5EF4-FFF2-40B4-BE49-F238E27FC236}">
                <a16:creationId xmlns:a16="http://schemas.microsoft.com/office/drawing/2014/main" id="{103D3F15-C441-432D-8360-0E06D7C13A0D}"/>
              </a:ext>
            </a:extLst>
          </p:cNvPr>
          <p:cNvSpPr txBox="1"/>
          <p:nvPr/>
        </p:nvSpPr>
        <p:spPr>
          <a:xfrm>
            <a:off x="39948" y="141801"/>
            <a:ext cx="793807" cy="830997"/>
          </a:xfrm>
          <a:prstGeom prst="rect">
            <a:avLst/>
          </a:prstGeom>
          <a:noFill/>
        </p:spPr>
        <p:txBody>
          <a:bodyPr wrap="none" rtlCol="0">
            <a:spAutoFit/>
          </a:bodyPr>
          <a:lstStyle/>
          <a:p>
            <a:r>
              <a:rPr lang="en-US" sz="4800" spc="-300" dirty="0">
                <a:latin typeface="Arial Nova" panose="020B0504020202020204" pitchFamily="34" charset="0"/>
              </a:rPr>
              <a:t>11</a:t>
            </a:r>
          </a:p>
        </p:txBody>
      </p:sp>
      <p:pic>
        <p:nvPicPr>
          <p:cNvPr id="22" name="Picture 21" descr="A picture containing text&#10;&#10;Description automatically generated">
            <a:extLst>
              <a:ext uri="{FF2B5EF4-FFF2-40B4-BE49-F238E27FC236}">
                <a16:creationId xmlns:a16="http://schemas.microsoft.com/office/drawing/2014/main" id="{48594F49-3F43-4ED5-BFCA-F982AD6787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68" y="6321726"/>
            <a:ext cx="1477727" cy="462947"/>
          </a:xfrm>
          <a:prstGeom prst="rect">
            <a:avLst/>
          </a:prstGeom>
        </p:spPr>
      </p:pic>
      <p:sp>
        <p:nvSpPr>
          <p:cNvPr id="9" name="TextBox 8">
            <a:extLst>
              <a:ext uri="{FF2B5EF4-FFF2-40B4-BE49-F238E27FC236}">
                <a16:creationId xmlns:a16="http://schemas.microsoft.com/office/drawing/2014/main" id="{1833A8FA-DBBF-42FA-8CCF-984DED6650B3}"/>
              </a:ext>
            </a:extLst>
          </p:cNvPr>
          <p:cNvSpPr txBox="1"/>
          <p:nvPr/>
        </p:nvSpPr>
        <p:spPr>
          <a:xfrm>
            <a:off x="436851" y="1132390"/>
            <a:ext cx="4058298" cy="2585323"/>
          </a:xfrm>
          <a:prstGeom prst="rect">
            <a:avLst/>
          </a:prstGeom>
          <a:noFill/>
        </p:spPr>
        <p:txBody>
          <a:bodyPr wrap="square" rtlCol="0">
            <a:spAutoFit/>
          </a:bodyPr>
          <a:lstStyle/>
          <a:p>
            <a:pPr marL="285750" indent="-285750">
              <a:buFont typeface="Arial" panose="020B0604020202020204" pitchFamily="34" charset="0"/>
              <a:buChar char="•"/>
            </a:pPr>
            <a:r>
              <a:rPr lang="en-US" dirty="0"/>
              <a:t>Use: </a:t>
            </a:r>
            <a:r>
              <a:rPr lang="en-US" i="1" dirty="0"/>
              <a:t>Demonstrates</a:t>
            </a:r>
            <a:r>
              <a:rPr lang="en-US" dirty="0"/>
              <a:t> the dynamic terrain loading on the fly</a:t>
            </a:r>
          </a:p>
          <a:p>
            <a:pPr marL="285750" indent="-285750">
              <a:buFont typeface="Arial" panose="020B0604020202020204" pitchFamily="34" charset="0"/>
              <a:buChar char="•"/>
            </a:pPr>
            <a:r>
              <a:rPr lang="en-US" dirty="0"/>
              <a:t>How To: Use the slider to influence the distance bias, which can cause terrain sections to load/unload</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Note: This is for demonstration, it can be set via an API call at the start of training</a:t>
            </a:r>
          </a:p>
        </p:txBody>
      </p:sp>
      <p:pic>
        <p:nvPicPr>
          <p:cNvPr id="2" name="Picture 1">
            <a:extLst>
              <a:ext uri="{FF2B5EF4-FFF2-40B4-BE49-F238E27FC236}">
                <a16:creationId xmlns:a16="http://schemas.microsoft.com/office/drawing/2014/main" id="{BDBC2969-B78F-4398-B7E6-5D83CB19E914}"/>
              </a:ext>
            </a:extLst>
          </p:cNvPr>
          <p:cNvPicPr>
            <a:picLocks noChangeAspect="1"/>
          </p:cNvPicPr>
          <p:nvPr/>
        </p:nvPicPr>
        <p:blipFill>
          <a:blip r:embed="rId3"/>
          <a:stretch>
            <a:fillRect/>
          </a:stretch>
        </p:blipFill>
        <p:spPr>
          <a:xfrm>
            <a:off x="4946551" y="1034263"/>
            <a:ext cx="5114925" cy="1714500"/>
          </a:xfrm>
          <a:prstGeom prst="rect">
            <a:avLst/>
          </a:prstGeom>
        </p:spPr>
      </p:pic>
    </p:spTree>
    <p:extLst>
      <p:ext uri="{BB962C8B-B14F-4D97-AF65-F5344CB8AC3E}">
        <p14:creationId xmlns:p14="http://schemas.microsoft.com/office/powerpoint/2010/main" val="31256024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0B871742-A70F-4252-8C89-190BA046D794}"/>
              </a:ext>
            </a:extLst>
          </p:cNvPr>
          <p:cNvSpPr txBox="1"/>
          <p:nvPr/>
        </p:nvSpPr>
        <p:spPr>
          <a:xfrm>
            <a:off x="661711" y="301393"/>
            <a:ext cx="3833438" cy="830997"/>
          </a:xfrm>
          <a:prstGeom prst="rect">
            <a:avLst/>
          </a:prstGeom>
          <a:noFill/>
        </p:spPr>
        <p:txBody>
          <a:bodyPr wrap="square" rtlCol="0">
            <a:spAutoFit/>
          </a:bodyPr>
          <a:lstStyle/>
          <a:p>
            <a:pPr algn="ctr"/>
            <a:r>
              <a:rPr lang="en-US" sz="2400" dirty="0">
                <a:latin typeface="Arial Nova" panose="020B0504020202020204" pitchFamily="34" charset="0"/>
              </a:rPr>
              <a:t>UI Attributes Widget:</a:t>
            </a:r>
          </a:p>
          <a:p>
            <a:pPr algn="ctr"/>
            <a:endParaRPr lang="en-US" sz="2400" b="1" dirty="0">
              <a:latin typeface="Arial Nova" panose="020B0504020202020204" pitchFamily="34" charset="0"/>
            </a:endParaRPr>
          </a:p>
        </p:txBody>
      </p:sp>
      <p:sp>
        <p:nvSpPr>
          <p:cNvPr id="20" name="TextBox 19">
            <a:extLst>
              <a:ext uri="{FF2B5EF4-FFF2-40B4-BE49-F238E27FC236}">
                <a16:creationId xmlns:a16="http://schemas.microsoft.com/office/drawing/2014/main" id="{103D3F15-C441-432D-8360-0E06D7C13A0D}"/>
              </a:ext>
            </a:extLst>
          </p:cNvPr>
          <p:cNvSpPr txBox="1"/>
          <p:nvPr/>
        </p:nvSpPr>
        <p:spPr>
          <a:xfrm>
            <a:off x="39948" y="141801"/>
            <a:ext cx="793807" cy="830997"/>
          </a:xfrm>
          <a:prstGeom prst="rect">
            <a:avLst/>
          </a:prstGeom>
          <a:noFill/>
        </p:spPr>
        <p:txBody>
          <a:bodyPr wrap="none" rtlCol="0">
            <a:spAutoFit/>
          </a:bodyPr>
          <a:lstStyle/>
          <a:p>
            <a:r>
              <a:rPr lang="en-US" sz="4800" spc="-300" dirty="0">
                <a:latin typeface="Arial Nova" panose="020B0504020202020204" pitchFamily="34" charset="0"/>
              </a:rPr>
              <a:t>12</a:t>
            </a:r>
          </a:p>
        </p:txBody>
      </p:sp>
      <p:pic>
        <p:nvPicPr>
          <p:cNvPr id="22" name="Picture 21" descr="A picture containing text&#10;&#10;Description automatically generated">
            <a:extLst>
              <a:ext uri="{FF2B5EF4-FFF2-40B4-BE49-F238E27FC236}">
                <a16:creationId xmlns:a16="http://schemas.microsoft.com/office/drawing/2014/main" id="{48594F49-3F43-4ED5-BFCA-F982AD6787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68" y="6321726"/>
            <a:ext cx="1477727" cy="462947"/>
          </a:xfrm>
          <a:prstGeom prst="rect">
            <a:avLst/>
          </a:prstGeom>
        </p:spPr>
      </p:pic>
      <p:pic>
        <p:nvPicPr>
          <p:cNvPr id="8" name="Picture 7">
            <a:extLst>
              <a:ext uri="{FF2B5EF4-FFF2-40B4-BE49-F238E27FC236}">
                <a16:creationId xmlns:a16="http://schemas.microsoft.com/office/drawing/2014/main" id="{6F7F92F0-B251-41BE-950E-AC88AC426D5B}"/>
              </a:ext>
            </a:extLst>
          </p:cNvPr>
          <p:cNvPicPr>
            <a:picLocks noChangeAspect="1"/>
          </p:cNvPicPr>
          <p:nvPr/>
        </p:nvPicPr>
        <p:blipFill>
          <a:blip r:embed="rId3"/>
          <a:stretch>
            <a:fillRect/>
          </a:stretch>
        </p:blipFill>
        <p:spPr>
          <a:xfrm>
            <a:off x="4720009" y="454752"/>
            <a:ext cx="4058298" cy="1355276"/>
          </a:xfrm>
          <a:prstGeom prst="rect">
            <a:avLst/>
          </a:prstGeom>
        </p:spPr>
      </p:pic>
      <p:sp>
        <p:nvSpPr>
          <p:cNvPr id="9" name="TextBox 8">
            <a:extLst>
              <a:ext uri="{FF2B5EF4-FFF2-40B4-BE49-F238E27FC236}">
                <a16:creationId xmlns:a16="http://schemas.microsoft.com/office/drawing/2014/main" id="{1833A8FA-DBBF-42FA-8CCF-984DED6650B3}"/>
              </a:ext>
            </a:extLst>
          </p:cNvPr>
          <p:cNvSpPr txBox="1"/>
          <p:nvPr/>
        </p:nvSpPr>
        <p:spPr>
          <a:xfrm>
            <a:off x="436851" y="1132390"/>
            <a:ext cx="4058298" cy="3416320"/>
          </a:xfrm>
          <a:prstGeom prst="rect">
            <a:avLst/>
          </a:prstGeom>
          <a:noFill/>
        </p:spPr>
        <p:txBody>
          <a:bodyPr wrap="square" rtlCol="0">
            <a:spAutoFit/>
          </a:bodyPr>
          <a:lstStyle/>
          <a:p>
            <a:pPr marL="285750" indent="-285750">
              <a:buFont typeface="Arial" panose="020B0604020202020204" pitchFamily="34" charset="0"/>
              <a:buChar char="•"/>
            </a:pPr>
            <a:r>
              <a:rPr lang="en-US" dirty="0"/>
              <a:t>Use: </a:t>
            </a:r>
            <a:r>
              <a:rPr lang="en-US" i="1" dirty="0"/>
              <a:t>Demonstrates</a:t>
            </a:r>
            <a:r>
              <a:rPr lang="en-US" dirty="0"/>
              <a:t> the attribution of environmental objects/elements</a:t>
            </a:r>
          </a:p>
          <a:p>
            <a:pPr marL="285750" indent="-285750">
              <a:buFont typeface="Arial" panose="020B0604020202020204" pitchFamily="34" charset="0"/>
              <a:buChar char="•"/>
            </a:pPr>
            <a:r>
              <a:rPr lang="en-US" dirty="0"/>
              <a:t>How To: Click the Attribute checkbox</a:t>
            </a:r>
          </a:p>
          <a:p>
            <a:pPr marL="742950" lvl="1" indent="-285750">
              <a:buFont typeface="Arial" panose="020B0604020202020204" pitchFamily="34" charset="0"/>
              <a:buChar char="•"/>
            </a:pPr>
            <a:r>
              <a:rPr lang="en-US" dirty="0"/>
              <a:t>Zoom – causes closest 3 element attribution cards to be zoomed</a:t>
            </a:r>
          </a:p>
          <a:p>
            <a:pPr marL="742950" lvl="1" indent="-285750">
              <a:buFont typeface="Arial" panose="020B0604020202020204" pitchFamily="34" charset="0"/>
              <a:buChar char="•"/>
            </a:pPr>
            <a:r>
              <a:rPr lang="en-US" dirty="0"/>
              <a:t>Radius – influence the distance at which attribution cards are rendered </a:t>
            </a:r>
          </a:p>
          <a:p>
            <a:pPr marL="285750" indent="-285750">
              <a:buFont typeface="Arial" panose="020B0604020202020204" pitchFamily="34" charset="0"/>
              <a:buChar char="•"/>
            </a:pPr>
            <a:r>
              <a:rPr lang="en-US" dirty="0"/>
              <a:t>Note: The attribution cards are for demonstration purposes – the attributions are provided during training time via an API. </a:t>
            </a:r>
          </a:p>
        </p:txBody>
      </p:sp>
      <p:pic>
        <p:nvPicPr>
          <p:cNvPr id="11" name="Picture 10" descr="ARORA UI with Attribution cards Zoomed">
            <a:extLst>
              <a:ext uri="{FF2B5EF4-FFF2-40B4-BE49-F238E27FC236}">
                <a16:creationId xmlns:a16="http://schemas.microsoft.com/office/drawing/2014/main" id="{F652EC6C-41FD-4E86-9F40-17750F9A7FB7}"/>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1877" y="2479137"/>
            <a:ext cx="6817415" cy="4139145"/>
          </a:xfrm>
          <a:prstGeom prst="rect">
            <a:avLst/>
          </a:prstGeom>
        </p:spPr>
      </p:pic>
    </p:spTree>
    <p:extLst>
      <p:ext uri="{BB962C8B-B14F-4D97-AF65-F5344CB8AC3E}">
        <p14:creationId xmlns:p14="http://schemas.microsoft.com/office/powerpoint/2010/main" val="2054880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B00F84-EF13-41CE-ADA3-4A9659F37625}"/>
              </a:ext>
            </a:extLst>
          </p:cNvPr>
          <p:cNvSpPr txBox="1"/>
          <p:nvPr/>
        </p:nvSpPr>
        <p:spPr>
          <a:xfrm>
            <a:off x="441982" y="296733"/>
            <a:ext cx="527709" cy="830997"/>
          </a:xfrm>
          <a:prstGeom prst="rect">
            <a:avLst/>
          </a:prstGeom>
          <a:noFill/>
        </p:spPr>
        <p:txBody>
          <a:bodyPr wrap="none" rtlCol="0">
            <a:spAutoFit/>
          </a:bodyPr>
          <a:lstStyle/>
          <a:p>
            <a:r>
              <a:rPr lang="en-US" sz="4800" dirty="0">
                <a:latin typeface="Arial Nova" panose="020B0504020202020204" pitchFamily="34" charset="0"/>
              </a:rPr>
              <a:t>1</a:t>
            </a:r>
          </a:p>
        </p:txBody>
      </p:sp>
      <p:sp>
        <p:nvSpPr>
          <p:cNvPr id="5" name="TextBox 4">
            <a:extLst>
              <a:ext uri="{FF2B5EF4-FFF2-40B4-BE49-F238E27FC236}">
                <a16:creationId xmlns:a16="http://schemas.microsoft.com/office/drawing/2014/main" id="{9E24A3D4-180A-4DF5-AF98-F7AFE10309ED}"/>
              </a:ext>
            </a:extLst>
          </p:cNvPr>
          <p:cNvSpPr txBox="1"/>
          <p:nvPr/>
        </p:nvSpPr>
        <p:spPr>
          <a:xfrm>
            <a:off x="1666875" y="342899"/>
            <a:ext cx="8439150" cy="369332"/>
          </a:xfrm>
          <a:prstGeom prst="rect">
            <a:avLst/>
          </a:prstGeom>
          <a:noFill/>
        </p:spPr>
        <p:txBody>
          <a:bodyPr wrap="square" rtlCol="0">
            <a:spAutoFit/>
          </a:bodyPr>
          <a:lstStyle/>
          <a:p>
            <a:r>
              <a:rPr lang="en-US" b="1" dirty="0">
                <a:latin typeface="Arial Nova" panose="020B0504020202020204" pitchFamily="34" charset="0"/>
              </a:rPr>
              <a:t>If Needed, Extract</a:t>
            </a:r>
            <a:r>
              <a:rPr lang="en-US" dirty="0">
                <a:latin typeface="Arial Nova" panose="020B0504020202020204" pitchFamily="34" charset="0"/>
              </a:rPr>
              <a:t> the zip file onto your hard drive.</a:t>
            </a:r>
          </a:p>
        </p:txBody>
      </p:sp>
      <p:sp>
        <p:nvSpPr>
          <p:cNvPr id="9" name="TextBox 8">
            <a:extLst>
              <a:ext uri="{FF2B5EF4-FFF2-40B4-BE49-F238E27FC236}">
                <a16:creationId xmlns:a16="http://schemas.microsoft.com/office/drawing/2014/main" id="{6EE9574A-2651-4B3F-A65F-B7C48864DD23}"/>
              </a:ext>
            </a:extLst>
          </p:cNvPr>
          <p:cNvSpPr txBox="1"/>
          <p:nvPr/>
        </p:nvSpPr>
        <p:spPr>
          <a:xfrm>
            <a:off x="514172" y="2206200"/>
            <a:ext cx="527709" cy="830997"/>
          </a:xfrm>
          <a:prstGeom prst="rect">
            <a:avLst/>
          </a:prstGeom>
          <a:noFill/>
        </p:spPr>
        <p:txBody>
          <a:bodyPr wrap="none" rtlCol="0">
            <a:spAutoFit/>
          </a:bodyPr>
          <a:lstStyle/>
          <a:p>
            <a:r>
              <a:rPr lang="en-US" sz="4800" dirty="0">
                <a:latin typeface="Arial Nova" panose="020B0504020202020204" pitchFamily="34" charset="0"/>
              </a:rPr>
              <a:t>2</a:t>
            </a:r>
          </a:p>
        </p:txBody>
      </p:sp>
      <p:sp>
        <p:nvSpPr>
          <p:cNvPr id="10" name="TextBox 9">
            <a:extLst>
              <a:ext uri="{FF2B5EF4-FFF2-40B4-BE49-F238E27FC236}">
                <a16:creationId xmlns:a16="http://schemas.microsoft.com/office/drawing/2014/main" id="{585C69C2-4D73-4B70-878A-B7059F2FA49E}"/>
              </a:ext>
            </a:extLst>
          </p:cNvPr>
          <p:cNvSpPr txBox="1"/>
          <p:nvPr/>
        </p:nvSpPr>
        <p:spPr>
          <a:xfrm>
            <a:off x="1619250" y="3519873"/>
            <a:ext cx="8953500" cy="646331"/>
          </a:xfrm>
          <a:prstGeom prst="rect">
            <a:avLst/>
          </a:prstGeom>
          <a:noFill/>
        </p:spPr>
        <p:txBody>
          <a:bodyPr wrap="square" rtlCol="0">
            <a:spAutoFit/>
          </a:bodyPr>
          <a:lstStyle/>
          <a:p>
            <a:r>
              <a:rPr lang="en-US" b="1" dirty="0">
                <a:latin typeface="Arial Nova" panose="020B0504020202020204" pitchFamily="34" charset="0"/>
              </a:rPr>
              <a:t>On Windows Run </a:t>
            </a:r>
            <a:r>
              <a:rPr lang="en-US" dirty="0">
                <a:latin typeface="Arial Nova" panose="020B0504020202020204" pitchFamily="34" charset="0"/>
              </a:rPr>
              <a:t>ARORA AAR: double-click on </a:t>
            </a:r>
            <a:r>
              <a:rPr lang="en-US" b="1" dirty="0">
                <a:latin typeface="Arial Nova" panose="020B0504020202020204" pitchFamily="34" charset="0"/>
              </a:rPr>
              <a:t>runDemo.bat </a:t>
            </a:r>
            <a:r>
              <a:rPr lang="en-US" dirty="0">
                <a:latin typeface="Arial Nova" panose="020B0504020202020204" pitchFamily="34" charset="0"/>
              </a:rPr>
              <a:t>(found in the folder you unzipped).</a:t>
            </a:r>
          </a:p>
        </p:txBody>
      </p:sp>
      <p:sp>
        <p:nvSpPr>
          <p:cNvPr id="11" name="TextBox 10">
            <a:extLst>
              <a:ext uri="{FF2B5EF4-FFF2-40B4-BE49-F238E27FC236}">
                <a16:creationId xmlns:a16="http://schemas.microsoft.com/office/drawing/2014/main" id="{AAA9054C-754B-4AFF-9329-EFBC4C5C9D5A}"/>
              </a:ext>
            </a:extLst>
          </p:cNvPr>
          <p:cNvSpPr txBox="1"/>
          <p:nvPr/>
        </p:nvSpPr>
        <p:spPr>
          <a:xfrm>
            <a:off x="1619250" y="5988366"/>
            <a:ext cx="8439150" cy="307777"/>
          </a:xfrm>
          <a:prstGeom prst="rect">
            <a:avLst/>
          </a:prstGeom>
          <a:noFill/>
        </p:spPr>
        <p:txBody>
          <a:bodyPr wrap="square" rtlCol="0">
            <a:spAutoFit/>
          </a:bodyPr>
          <a:lstStyle/>
          <a:p>
            <a:r>
              <a:rPr lang="en-US" sz="1400" dirty="0">
                <a:latin typeface="Arial Nova" panose="020B0504020202020204" pitchFamily="34" charset="0"/>
              </a:rPr>
              <a:t>(If double-clicking does not run the file, use the Command window to run the runDemo.bat file.)</a:t>
            </a:r>
            <a:endParaRPr lang="en-US" sz="1400" b="1" dirty="0">
              <a:latin typeface="Arial Nova" panose="020B0504020202020204" pitchFamily="34" charset="0"/>
            </a:endParaRPr>
          </a:p>
        </p:txBody>
      </p:sp>
      <p:pic>
        <p:nvPicPr>
          <p:cNvPr id="13" name="Picture 12">
            <a:extLst>
              <a:ext uri="{FF2B5EF4-FFF2-40B4-BE49-F238E27FC236}">
                <a16:creationId xmlns:a16="http://schemas.microsoft.com/office/drawing/2014/main" id="{0166753C-5668-4215-B0C4-D1211BEAA01B}"/>
              </a:ext>
            </a:extLst>
          </p:cNvPr>
          <p:cNvPicPr>
            <a:picLocks noChangeAspect="1"/>
          </p:cNvPicPr>
          <p:nvPr/>
        </p:nvPicPr>
        <p:blipFill>
          <a:blip r:embed="rId2"/>
          <a:stretch>
            <a:fillRect/>
          </a:stretch>
        </p:blipFill>
        <p:spPr>
          <a:xfrm>
            <a:off x="1571625" y="4479709"/>
            <a:ext cx="5829300" cy="1571625"/>
          </a:xfrm>
          <a:prstGeom prst="rect">
            <a:avLst/>
          </a:prstGeom>
        </p:spPr>
      </p:pic>
      <p:sp>
        <p:nvSpPr>
          <p:cNvPr id="16" name="TextBox 15">
            <a:extLst>
              <a:ext uri="{FF2B5EF4-FFF2-40B4-BE49-F238E27FC236}">
                <a16:creationId xmlns:a16="http://schemas.microsoft.com/office/drawing/2014/main" id="{26DEC614-A6AF-42DD-B778-B9C58F3C6F97}"/>
              </a:ext>
            </a:extLst>
          </p:cNvPr>
          <p:cNvSpPr txBox="1"/>
          <p:nvPr/>
        </p:nvSpPr>
        <p:spPr>
          <a:xfrm>
            <a:off x="1666875" y="1289447"/>
            <a:ext cx="8439150" cy="738664"/>
          </a:xfrm>
          <a:prstGeom prst="rect">
            <a:avLst/>
          </a:prstGeom>
          <a:noFill/>
        </p:spPr>
        <p:txBody>
          <a:bodyPr wrap="square" rtlCol="0">
            <a:spAutoFit/>
          </a:bodyPr>
          <a:lstStyle/>
          <a:p>
            <a:r>
              <a:rPr lang="en-US" sz="1400" dirty="0">
                <a:latin typeface="Arial Nova" panose="020B0504020202020204" pitchFamily="34" charset="0"/>
              </a:rPr>
              <a:t>On Windows, (Right-click over the .7z file name and select “Extract All” to a location of your choice on the hard drive.)</a:t>
            </a:r>
          </a:p>
          <a:p>
            <a:r>
              <a:rPr lang="en-US" sz="1400" dirty="0">
                <a:latin typeface="Arial Nova" panose="020B0504020202020204" pitchFamily="34" charset="0"/>
              </a:rPr>
              <a:t>Linux – issue the bash command: tar </a:t>
            </a:r>
            <a:r>
              <a:rPr lang="en-US" sz="1400" dirty="0" err="1">
                <a:latin typeface="Arial Nova" panose="020B0504020202020204" pitchFamily="34" charset="0"/>
              </a:rPr>
              <a:t>xzvf</a:t>
            </a:r>
            <a:r>
              <a:rPr lang="en-US" sz="1400" dirty="0">
                <a:latin typeface="Arial Nova" panose="020B0504020202020204" pitchFamily="34" charset="0"/>
              </a:rPr>
              <a:t> AroraXXX.tgz</a:t>
            </a:r>
          </a:p>
        </p:txBody>
      </p:sp>
      <p:pic>
        <p:nvPicPr>
          <p:cNvPr id="22" name="Picture 21" descr="A picture containing text&#10;&#10;Description automatically generated">
            <a:extLst>
              <a:ext uri="{FF2B5EF4-FFF2-40B4-BE49-F238E27FC236}">
                <a16:creationId xmlns:a16="http://schemas.microsoft.com/office/drawing/2014/main" id="{49F7336F-1C11-4B75-8092-54EA2E8A47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20375" y="111426"/>
            <a:ext cx="1477727" cy="462947"/>
          </a:xfrm>
          <a:prstGeom prst="rect">
            <a:avLst/>
          </a:prstGeom>
        </p:spPr>
      </p:pic>
      <p:sp>
        <p:nvSpPr>
          <p:cNvPr id="2" name="Rectangle 1">
            <a:extLst>
              <a:ext uri="{FF2B5EF4-FFF2-40B4-BE49-F238E27FC236}">
                <a16:creationId xmlns:a16="http://schemas.microsoft.com/office/drawing/2014/main" id="{8EE35954-2D8E-478A-989B-68A100BEA280}"/>
              </a:ext>
            </a:extLst>
          </p:cNvPr>
          <p:cNvSpPr/>
          <p:nvPr/>
        </p:nvSpPr>
        <p:spPr>
          <a:xfrm>
            <a:off x="1619250" y="2220888"/>
            <a:ext cx="6096000" cy="2031325"/>
          </a:xfrm>
          <a:prstGeom prst="rect">
            <a:avLst/>
          </a:prstGeom>
        </p:spPr>
        <p:txBody>
          <a:bodyPr>
            <a:spAutoFit/>
          </a:bodyPr>
          <a:lstStyle/>
          <a:p>
            <a:r>
              <a:rPr lang="en-US" b="1" dirty="0">
                <a:latin typeface="Arial Nova" panose="020B0504020202020204" pitchFamily="34" charset="0"/>
              </a:rPr>
              <a:t>On Linux: Run </a:t>
            </a:r>
            <a:r>
              <a:rPr lang="en-US" dirty="0">
                <a:latin typeface="Arial Nova" panose="020B0504020202020204" pitchFamily="34" charset="0"/>
              </a:rPr>
              <a:t>ARORA AAR from bash:  </a:t>
            </a:r>
            <a:r>
              <a:rPr lang="en-US" b="1" dirty="0">
                <a:latin typeface="Arial Nova" panose="020B0504020202020204" pitchFamily="34" charset="0"/>
              </a:rPr>
              <a:t>runDemo.sh </a:t>
            </a:r>
            <a:r>
              <a:rPr lang="en-US" dirty="0">
                <a:latin typeface="Arial Nova" panose="020B0504020202020204" pitchFamily="34" charset="0"/>
              </a:rPr>
              <a:t>(found in the folder you have unarchived).</a:t>
            </a:r>
          </a:p>
          <a:p>
            <a:r>
              <a:rPr lang="en-US" dirty="0">
                <a:latin typeface="Arial Nova" panose="020B0504020202020204" pitchFamily="34" charset="0"/>
              </a:rPr>
              <a:t>cd /work/ARORA/demo_iitsec_linux_20211027</a:t>
            </a:r>
          </a:p>
          <a:p>
            <a:r>
              <a:rPr lang="en-US" dirty="0">
                <a:latin typeface="Arial Nova" panose="020B0504020202020204" pitchFamily="34" charset="0"/>
              </a:rPr>
              <a:t>./run_demo.sh</a:t>
            </a:r>
            <a:br>
              <a:rPr lang="en-US" dirty="0">
                <a:latin typeface="Arial Nova" panose="020B0504020202020204" pitchFamily="34" charset="0"/>
              </a:rPr>
            </a:br>
            <a:endParaRPr lang="en-US" dirty="0">
              <a:latin typeface="Arial Nova" panose="020B0504020202020204" pitchFamily="34" charset="0"/>
            </a:endParaRPr>
          </a:p>
          <a:p>
            <a:endParaRPr lang="en-US" dirty="0">
              <a:latin typeface="Arial Nova" panose="020B0504020202020204" pitchFamily="34" charset="0"/>
            </a:endParaRPr>
          </a:p>
          <a:p>
            <a:endParaRPr lang="en-US" dirty="0">
              <a:latin typeface="Arial Nova" panose="020B0504020202020204" pitchFamily="34" charset="0"/>
            </a:endParaRPr>
          </a:p>
        </p:txBody>
      </p:sp>
    </p:spTree>
    <p:extLst>
      <p:ext uri="{BB962C8B-B14F-4D97-AF65-F5344CB8AC3E}">
        <p14:creationId xmlns:p14="http://schemas.microsoft.com/office/powerpoint/2010/main" val="3787975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CE72F6F-C2E3-49E9-AB3C-B5D9CFA4ABC9}"/>
              </a:ext>
            </a:extLst>
          </p:cNvPr>
          <p:cNvPicPr>
            <a:picLocks noChangeAspect="1"/>
          </p:cNvPicPr>
          <p:nvPr/>
        </p:nvPicPr>
        <p:blipFill>
          <a:blip r:embed="rId2"/>
          <a:stretch>
            <a:fillRect/>
          </a:stretch>
        </p:blipFill>
        <p:spPr>
          <a:xfrm>
            <a:off x="2533649" y="2155140"/>
            <a:ext cx="6998301" cy="4702859"/>
          </a:xfrm>
          <a:prstGeom prst="rect">
            <a:avLst/>
          </a:prstGeom>
        </p:spPr>
      </p:pic>
      <p:sp>
        <p:nvSpPr>
          <p:cNvPr id="4" name="TextBox 3">
            <a:extLst>
              <a:ext uri="{FF2B5EF4-FFF2-40B4-BE49-F238E27FC236}">
                <a16:creationId xmlns:a16="http://schemas.microsoft.com/office/drawing/2014/main" id="{2ED3379C-5F88-4777-A163-9E9B3F1C42AD}"/>
              </a:ext>
            </a:extLst>
          </p:cNvPr>
          <p:cNvSpPr txBox="1"/>
          <p:nvPr/>
        </p:nvSpPr>
        <p:spPr>
          <a:xfrm>
            <a:off x="249623" y="228600"/>
            <a:ext cx="527709" cy="830997"/>
          </a:xfrm>
          <a:prstGeom prst="rect">
            <a:avLst/>
          </a:prstGeom>
          <a:noFill/>
        </p:spPr>
        <p:txBody>
          <a:bodyPr wrap="none" rtlCol="0">
            <a:spAutoFit/>
          </a:bodyPr>
          <a:lstStyle/>
          <a:p>
            <a:r>
              <a:rPr lang="en-US" sz="4800" dirty="0">
                <a:latin typeface="Arial Nova" panose="020B0504020202020204" pitchFamily="34" charset="0"/>
              </a:rPr>
              <a:t>3</a:t>
            </a:r>
          </a:p>
        </p:txBody>
      </p:sp>
      <p:pic>
        <p:nvPicPr>
          <p:cNvPr id="5" name="Picture 4">
            <a:extLst>
              <a:ext uri="{FF2B5EF4-FFF2-40B4-BE49-F238E27FC236}">
                <a16:creationId xmlns:a16="http://schemas.microsoft.com/office/drawing/2014/main" id="{B39E2065-7CDB-49FB-805A-92108F7498AC}"/>
              </a:ext>
            </a:extLst>
          </p:cNvPr>
          <p:cNvPicPr>
            <a:picLocks noChangeAspect="1"/>
          </p:cNvPicPr>
          <p:nvPr/>
        </p:nvPicPr>
        <p:blipFill>
          <a:blip r:embed="rId3"/>
          <a:stretch>
            <a:fillRect/>
          </a:stretch>
        </p:blipFill>
        <p:spPr>
          <a:xfrm>
            <a:off x="4341736" y="81481"/>
            <a:ext cx="3621166" cy="1897684"/>
          </a:xfrm>
          <a:prstGeom prst="rect">
            <a:avLst/>
          </a:prstGeom>
        </p:spPr>
      </p:pic>
      <p:sp>
        <p:nvSpPr>
          <p:cNvPr id="6" name="TextBox 5">
            <a:extLst>
              <a:ext uri="{FF2B5EF4-FFF2-40B4-BE49-F238E27FC236}">
                <a16:creationId xmlns:a16="http://schemas.microsoft.com/office/drawing/2014/main" id="{455DF12E-24DE-4460-BB00-DB3E72CAFBD3}"/>
              </a:ext>
            </a:extLst>
          </p:cNvPr>
          <p:cNvSpPr txBox="1"/>
          <p:nvPr/>
        </p:nvSpPr>
        <p:spPr>
          <a:xfrm>
            <a:off x="1819275" y="283635"/>
            <a:ext cx="2409825" cy="369332"/>
          </a:xfrm>
          <a:prstGeom prst="rect">
            <a:avLst/>
          </a:prstGeom>
          <a:noFill/>
        </p:spPr>
        <p:txBody>
          <a:bodyPr wrap="square" rtlCol="0">
            <a:spAutoFit/>
          </a:bodyPr>
          <a:lstStyle/>
          <a:p>
            <a:r>
              <a:rPr lang="en-US" dirty="0">
                <a:latin typeface="Arial Nova" panose="020B0504020202020204" pitchFamily="34" charset="0"/>
              </a:rPr>
              <a:t>This screen appears.</a:t>
            </a:r>
          </a:p>
        </p:txBody>
      </p:sp>
      <p:sp>
        <p:nvSpPr>
          <p:cNvPr id="8" name="TextBox 7">
            <a:extLst>
              <a:ext uri="{FF2B5EF4-FFF2-40B4-BE49-F238E27FC236}">
                <a16:creationId xmlns:a16="http://schemas.microsoft.com/office/drawing/2014/main" id="{102D3237-F756-4282-B6B1-4BEA4301828B}"/>
              </a:ext>
            </a:extLst>
          </p:cNvPr>
          <p:cNvSpPr txBox="1"/>
          <p:nvPr/>
        </p:nvSpPr>
        <p:spPr>
          <a:xfrm>
            <a:off x="312464" y="3429000"/>
            <a:ext cx="1820148" cy="1754326"/>
          </a:xfrm>
          <a:prstGeom prst="rect">
            <a:avLst/>
          </a:prstGeom>
          <a:noFill/>
        </p:spPr>
        <p:txBody>
          <a:bodyPr wrap="square" rtlCol="0">
            <a:spAutoFit/>
          </a:bodyPr>
          <a:lstStyle/>
          <a:p>
            <a:r>
              <a:rPr lang="en-US" dirty="0">
                <a:latin typeface="Arial Nova" panose="020B0504020202020204" pitchFamily="34" charset="0"/>
              </a:rPr>
              <a:t>Then this screen appears.</a:t>
            </a:r>
          </a:p>
          <a:p>
            <a:endParaRPr lang="en-US" dirty="0">
              <a:latin typeface="Arial Nova" panose="020B0504020202020204" pitchFamily="34" charset="0"/>
            </a:endParaRPr>
          </a:p>
          <a:p>
            <a:r>
              <a:rPr lang="en-US" dirty="0">
                <a:latin typeface="Arial Nova" panose="020B0504020202020204" pitchFamily="34" charset="0"/>
              </a:rPr>
              <a:t>This is the ARORA AAR Interface.</a:t>
            </a:r>
          </a:p>
        </p:txBody>
      </p:sp>
      <p:sp>
        <p:nvSpPr>
          <p:cNvPr id="9" name="Rectangle 8">
            <a:extLst>
              <a:ext uri="{FF2B5EF4-FFF2-40B4-BE49-F238E27FC236}">
                <a16:creationId xmlns:a16="http://schemas.microsoft.com/office/drawing/2014/main" id="{41868208-56EB-4826-88AE-53CB0C9BB752}"/>
              </a:ext>
            </a:extLst>
          </p:cNvPr>
          <p:cNvSpPr/>
          <p:nvPr/>
        </p:nvSpPr>
        <p:spPr>
          <a:xfrm>
            <a:off x="2752724" y="2809875"/>
            <a:ext cx="6779225" cy="4048123"/>
          </a:xfrm>
          <a:prstGeom prst="rect">
            <a:avLst/>
          </a:prstGeom>
          <a:noFill/>
          <a:ln w="57150">
            <a:solidFill>
              <a:srgbClr val="26FA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picture containing text&#10;&#10;Description automatically generated">
            <a:extLst>
              <a:ext uri="{FF2B5EF4-FFF2-40B4-BE49-F238E27FC236}">
                <a16:creationId xmlns:a16="http://schemas.microsoft.com/office/drawing/2014/main" id="{C5EDE909-A1C6-47C8-9E36-DDBCAC1200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20375" y="111426"/>
            <a:ext cx="1477727" cy="462947"/>
          </a:xfrm>
          <a:prstGeom prst="rect">
            <a:avLst/>
          </a:prstGeom>
        </p:spPr>
      </p:pic>
    </p:spTree>
    <p:extLst>
      <p:ext uri="{BB962C8B-B14F-4D97-AF65-F5344CB8AC3E}">
        <p14:creationId xmlns:p14="http://schemas.microsoft.com/office/powerpoint/2010/main" val="1200865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CE72F6F-C2E3-49E9-AB3C-B5D9CFA4ABC9}"/>
              </a:ext>
            </a:extLst>
          </p:cNvPr>
          <p:cNvPicPr>
            <a:picLocks noChangeAspect="1"/>
          </p:cNvPicPr>
          <p:nvPr/>
        </p:nvPicPr>
        <p:blipFill>
          <a:blip r:embed="rId2"/>
          <a:stretch>
            <a:fillRect/>
          </a:stretch>
        </p:blipFill>
        <p:spPr>
          <a:xfrm>
            <a:off x="2887930" y="0"/>
            <a:ext cx="9233677" cy="6205032"/>
          </a:xfrm>
          <a:prstGeom prst="rect">
            <a:avLst/>
          </a:prstGeom>
        </p:spPr>
      </p:pic>
      <p:sp>
        <p:nvSpPr>
          <p:cNvPr id="4" name="TextBox 3">
            <a:extLst>
              <a:ext uri="{FF2B5EF4-FFF2-40B4-BE49-F238E27FC236}">
                <a16:creationId xmlns:a16="http://schemas.microsoft.com/office/drawing/2014/main" id="{2ED3379C-5F88-4777-A163-9E9B3F1C42AD}"/>
              </a:ext>
            </a:extLst>
          </p:cNvPr>
          <p:cNvSpPr txBox="1"/>
          <p:nvPr/>
        </p:nvSpPr>
        <p:spPr>
          <a:xfrm>
            <a:off x="249623" y="228600"/>
            <a:ext cx="527709" cy="830997"/>
          </a:xfrm>
          <a:prstGeom prst="rect">
            <a:avLst/>
          </a:prstGeom>
          <a:noFill/>
        </p:spPr>
        <p:txBody>
          <a:bodyPr wrap="none" rtlCol="0">
            <a:spAutoFit/>
          </a:bodyPr>
          <a:lstStyle/>
          <a:p>
            <a:r>
              <a:rPr lang="en-US" sz="4800" dirty="0">
                <a:latin typeface="Arial Nova" panose="020B0504020202020204" pitchFamily="34" charset="0"/>
              </a:rPr>
              <a:t>4</a:t>
            </a:r>
          </a:p>
        </p:txBody>
      </p:sp>
      <p:sp>
        <p:nvSpPr>
          <p:cNvPr id="6" name="TextBox 5">
            <a:extLst>
              <a:ext uri="{FF2B5EF4-FFF2-40B4-BE49-F238E27FC236}">
                <a16:creationId xmlns:a16="http://schemas.microsoft.com/office/drawing/2014/main" id="{455DF12E-24DE-4460-BB00-DB3E72CAFBD3}"/>
              </a:ext>
            </a:extLst>
          </p:cNvPr>
          <p:cNvSpPr txBox="1"/>
          <p:nvPr/>
        </p:nvSpPr>
        <p:spPr>
          <a:xfrm>
            <a:off x="163780" y="1059597"/>
            <a:ext cx="2198420" cy="1754326"/>
          </a:xfrm>
          <a:prstGeom prst="rect">
            <a:avLst/>
          </a:prstGeom>
          <a:noFill/>
        </p:spPr>
        <p:txBody>
          <a:bodyPr wrap="square" rtlCol="0">
            <a:spAutoFit/>
          </a:bodyPr>
          <a:lstStyle/>
          <a:p>
            <a:r>
              <a:rPr lang="en-US" dirty="0">
                <a:latin typeface="Arial Nova" panose="020B0504020202020204" pitchFamily="34" charset="0"/>
              </a:rPr>
              <a:t>Within the AAR Interface, there is a control panel.</a:t>
            </a:r>
          </a:p>
          <a:p>
            <a:endParaRPr lang="en-US" dirty="0">
              <a:latin typeface="Arial Nova" panose="020B0504020202020204" pitchFamily="34" charset="0"/>
            </a:endParaRPr>
          </a:p>
          <a:p>
            <a:r>
              <a:rPr lang="en-US" dirty="0">
                <a:latin typeface="Arial Nova" panose="020B0504020202020204" pitchFamily="34" charset="0"/>
              </a:rPr>
              <a:t>This is the AAR Control Panel.</a:t>
            </a:r>
          </a:p>
        </p:txBody>
      </p:sp>
      <p:sp>
        <p:nvSpPr>
          <p:cNvPr id="9" name="Rectangle 8">
            <a:extLst>
              <a:ext uri="{FF2B5EF4-FFF2-40B4-BE49-F238E27FC236}">
                <a16:creationId xmlns:a16="http://schemas.microsoft.com/office/drawing/2014/main" id="{B71BCB47-267F-4B07-BA09-570BF98C082E}"/>
              </a:ext>
            </a:extLst>
          </p:cNvPr>
          <p:cNvSpPr/>
          <p:nvPr/>
        </p:nvSpPr>
        <p:spPr>
          <a:xfrm>
            <a:off x="3162301" y="1190624"/>
            <a:ext cx="5038724" cy="1781175"/>
          </a:xfrm>
          <a:prstGeom prst="rect">
            <a:avLst/>
          </a:prstGeom>
          <a:noFill/>
          <a:ln w="57150">
            <a:solidFill>
              <a:srgbClr val="26FA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DA5459D5-739E-4B73-98BD-4C33816AE289}"/>
              </a:ext>
            </a:extLst>
          </p:cNvPr>
          <p:cNvCxnSpPr>
            <a:cxnSpLocks/>
          </p:cNvCxnSpPr>
          <p:nvPr/>
        </p:nvCxnSpPr>
        <p:spPr>
          <a:xfrm flipV="1">
            <a:off x="1817419" y="2105025"/>
            <a:ext cx="1268681" cy="227440"/>
          </a:xfrm>
          <a:prstGeom prst="straightConnector1">
            <a:avLst/>
          </a:prstGeom>
          <a:ln w="31750">
            <a:solidFill>
              <a:srgbClr val="26FA3A"/>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descr="A picture containing text&#10;&#10;Description automatically generated">
            <a:extLst>
              <a:ext uri="{FF2B5EF4-FFF2-40B4-BE49-F238E27FC236}">
                <a16:creationId xmlns:a16="http://schemas.microsoft.com/office/drawing/2014/main" id="{33C07DC1-D7EA-451B-B9E3-BA3475CBC9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68" y="6293151"/>
            <a:ext cx="1477727" cy="462947"/>
          </a:xfrm>
          <a:prstGeom prst="rect">
            <a:avLst/>
          </a:prstGeom>
        </p:spPr>
      </p:pic>
    </p:spTree>
    <p:extLst>
      <p:ext uri="{BB962C8B-B14F-4D97-AF65-F5344CB8AC3E}">
        <p14:creationId xmlns:p14="http://schemas.microsoft.com/office/powerpoint/2010/main" val="3323268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CE72F6F-C2E3-49E9-AB3C-B5D9CFA4ABC9}"/>
              </a:ext>
            </a:extLst>
          </p:cNvPr>
          <p:cNvPicPr>
            <a:picLocks noChangeAspect="1"/>
          </p:cNvPicPr>
          <p:nvPr/>
        </p:nvPicPr>
        <p:blipFill>
          <a:blip r:embed="rId2"/>
          <a:stretch>
            <a:fillRect/>
          </a:stretch>
        </p:blipFill>
        <p:spPr>
          <a:xfrm>
            <a:off x="2887930" y="0"/>
            <a:ext cx="9233677" cy="6205032"/>
          </a:xfrm>
          <a:prstGeom prst="rect">
            <a:avLst/>
          </a:prstGeom>
        </p:spPr>
      </p:pic>
      <p:sp>
        <p:nvSpPr>
          <p:cNvPr id="4" name="TextBox 3">
            <a:extLst>
              <a:ext uri="{FF2B5EF4-FFF2-40B4-BE49-F238E27FC236}">
                <a16:creationId xmlns:a16="http://schemas.microsoft.com/office/drawing/2014/main" id="{2ED3379C-5F88-4777-A163-9E9B3F1C42AD}"/>
              </a:ext>
            </a:extLst>
          </p:cNvPr>
          <p:cNvSpPr txBox="1"/>
          <p:nvPr/>
        </p:nvSpPr>
        <p:spPr>
          <a:xfrm>
            <a:off x="249623" y="228600"/>
            <a:ext cx="527709" cy="830997"/>
          </a:xfrm>
          <a:prstGeom prst="rect">
            <a:avLst/>
          </a:prstGeom>
          <a:noFill/>
        </p:spPr>
        <p:txBody>
          <a:bodyPr wrap="none" rtlCol="0">
            <a:spAutoFit/>
          </a:bodyPr>
          <a:lstStyle/>
          <a:p>
            <a:r>
              <a:rPr lang="en-US" sz="4800" dirty="0">
                <a:latin typeface="Arial Nova" panose="020B0504020202020204" pitchFamily="34" charset="0"/>
              </a:rPr>
              <a:t>5</a:t>
            </a:r>
          </a:p>
        </p:txBody>
      </p:sp>
      <p:sp>
        <p:nvSpPr>
          <p:cNvPr id="6" name="TextBox 5">
            <a:extLst>
              <a:ext uri="{FF2B5EF4-FFF2-40B4-BE49-F238E27FC236}">
                <a16:creationId xmlns:a16="http://schemas.microsoft.com/office/drawing/2014/main" id="{455DF12E-24DE-4460-BB00-DB3E72CAFBD3}"/>
              </a:ext>
            </a:extLst>
          </p:cNvPr>
          <p:cNvSpPr txBox="1"/>
          <p:nvPr/>
        </p:nvSpPr>
        <p:spPr>
          <a:xfrm>
            <a:off x="163780" y="1059597"/>
            <a:ext cx="2198420" cy="3693319"/>
          </a:xfrm>
          <a:prstGeom prst="rect">
            <a:avLst/>
          </a:prstGeom>
          <a:noFill/>
        </p:spPr>
        <p:txBody>
          <a:bodyPr wrap="square" rtlCol="0">
            <a:spAutoFit/>
          </a:bodyPr>
          <a:lstStyle/>
          <a:p>
            <a:r>
              <a:rPr lang="en-US" dirty="0">
                <a:latin typeface="Arial Nova" panose="020B0504020202020204" pitchFamily="34" charset="0"/>
              </a:rPr>
              <a:t>Next, click the “File..” button to browse (or find) the file you want to load into the window.</a:t>
            </a:r>
          </a:p>
          <a:p>
            <a:endParaRPr lang="en-US" dirty="0">
              <a:latin typeface="Arial Nova" panose="020B0504020202020204" pitchFamily="34" charset="0"/>
            </a:endParaRPr>
          </a:p>
          <a:p>
            <a:r>
              <a:rPr lang="en-US" dirty="0">
                <a:latin typeface="Arial Nova" panose="020B0504020202020204" pitchFamily="34" charset="0"/>
              </a:rPr>
              <a:t>(The “File..” Button opens a window called “Open Vector Observation File” so you can locate and open the AAR file.)</a:t>
            </a:r>
          </a:p>
        </p:txBody>
      </p:sp>
      <p:sp>
        <p:nvSpPr>
          <p:cNvPr id="2" name="Rectangle 1">
            <a:extLst>
              <a:ext uri="{FF2B5EF4-FFF2-40B4-BE49-F238E27FC236}">
                <a16:creationId xmlns:a16="http://schemas.microsoft.com/office/drawing/2014/main" id="{46BBA6D7-A317-4056-B086-AEC666DFB184}"/>
              </a:ext>
            </a:extLst>
          </p:cNvPr>
          <p:cNvSpPr/>
          <p:nvPr/>
        </p:nvSpPr>
        <p:spPr>
          <a:xfrm>
            <a:off x="7839075" y="1343025"/>
            <a:ext cx="361950" cy="304800"/>
          </a:xfrm>
          <a:prstGeom prst="rect">
            <a:avLst/>
          </a:prstGeom>
          <a:noFill/>
          <a:ln w="57150">
            <a:solidFill>
              <a:srgbClr val="26FA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71BCB47-267F-4B07-BA09-570BF98C082E}"/>
              </a:ext>
            </a:extLst>
          </p:cNvPr>
          <p:cNvSpPr/>
          <p:nvPr/>
        </p:nvSpPr>
        <p:spPr>
          <a:xfrm>
            <a:off x="3219449" y="1190624"/>
            <a:ext cx="4981575" cy="1781175"/>
          </a:xfrm>
          <a:prstGeom prst="rect">
            <a:avLst/>
          </a:prstGeom>
          <a:noFill/>
          <a:ln w="57150">
            <a:solidFill>
              <a:srgbClr val="26FA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text&#10;&#10;Description automatically generated">
            <a:extLst>
              <a:ext uri="{FF2B5EF4-FFF2-40B4-BE49-F238E27FC236}">
                <a16:creationId xmlns:a16="http://schemas.microsoft.com/office/drawing/2014/main" id="{E0C0727B-07F6-4BBA-8839-2FF7161B0D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68" y="6321726"/>
            <a:ext cx="1477727" cy="462947"/>
          </a:xfrm>
          <a:prstGeom prst="rect">
            <a:avLst/>
          </a:prstGeom>
        </p:spPr>
      </p:pic>
    </p:spTree>
    <p:extLst>
      <p:ext uri="{BB962C8B-B14F-4D97-AF65-F5344CB8AC3E}">
        <p14:creationId xmlns:p14="http://schemas.microsoft.com/office/powerpoint/2010/main" val="2717592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7A88E9-35F1-4842-844F-D8FBAA00E511}"/>
              </a:ext>
            </a:extLst>
          </p:cNvPr>
          <p:cNvPicPr>
            <a:picLocks noChangeAspect="1"/>
          </p:cNvPicPr>
          <p:nvPr/>
        </p:nvPicPr>
        <p:blipFill>
          <a:blip r:embed="rId2"/>
          <a:stretch>
            <a:fillRect/>
          </a:stretch>
        </p:blipFill>
        <p:spPr>
          <a:xfrm>
            <a:off x="2362200" y="128587"/>
            <a:ext cx="9677400" cy="6353175"/>
          </a:xfrm>
          <a:prstGeom prst="rect">
            <a:avLst/>
          </a:prstGeom>
        </p:spPr>
      </p:pic>
      <p:sp>
        <p:nvSpPr>
          <p:cNvPr id="4" name="TextBox 3">
            <a:extLst>
              <a:ext uri="{FF2B5EF4-FFF2-40B4-BE49-F238E27FC236}">
                <a16:creationId xmlns:a16="http://schemas.microsoft.com/office/drawing/2014/main" id="{4DB13D65-9B1A-4141-8FAA-1B8074AAB24D}"/>
              </a:ext>
            </a:extLst>
          </p:cNvPr>
          <p:cNvSpPr txBox="1"/>
          <p:nvPr/>
        </p:nvSpPr>
        <p:spPr>
          <a:xfrm>
            <a:off x="249623" y="228600"/>
            <a:ext cx="527709" cy="830997"/>
          </a:xfrm>
          <a:prstGeom prst="rect">
            <a:avLst/>
          </a:prstGeom>
          <a:noFill/>
        </p:spPr>
        <p:txBody>
          <a:bodyPr wrap="none" rtlCol="0">
            <a:spAutoFit/>
          </a:bodyPr>
          <a:lstStyle/>
          <a:p>
            <a:r>
              <a:rPr lang="en-US" sz="4800" dirty="0">
                <a:latin typeface="Arial Nova" panose="020B0504020202020204" pitchFamily="34" charset="0"/>
              </a:rPr>
              <a:t>6</a:t>
            </a:r>
          </a:p>
        </p:txBody>
      </p:sp>
      <p:sp>
        <p:nvSpPr>
          <p:cNvPr id="5" name="TextBox 4">
            <a:extLst>
              <a:ext uri="{FF2B5EF4-FFF2-40B4-BE49-F238E27FC236}">
                <a16:creationId xmlns:a16="http://schemas.microsoft.com/office/drawing/2014/main" id="{9A632FF8-93F2-4632-BF19-6B1E000C6B17}"/>
              </a:ext>
            </a:extLst>
          </p:cNvPr>
          <p:cNvSpPr txBox="1"/>
          <p:nvPr/>
        </p:nvSpPr>
        <p:spPr>
          <a:xfrm>
            <a:off x="163780" y="1059597"/>
            <a:ext cx="2198420" cy="5632311"/>
          </a:xfrm>
          <a:prstGeom prst="rect">
            <a:avLst/>
          </a:prstGeom>
          <a:noFill/>
        </p:spPr>
        <p:txBody>
          <a:bodyPr wrap="square" rtlCol="0">
            <a:spAutoFit/>
          </a:bodyPr>
          <a:lstStyle/>
          <a:p>
            <a:r>
              <a:rPr lang="en-US" dirty="0">
                <a:latin typeface="Arial Nova" panose="020B0504020202020204" pitchFamily="34" charset="0"/>
              </a:rPr>
              <a:t>In the “Open Vector Observations File” window, look for the folder you unzipped the .7z file to earlier.</a:t>
            </a:r>
          </a:p>
          <a:p>
            <a:endParaRPr lang="en-US" dirty="0">
              <a:latin typeface="Arial Nova" panose="020B0504020202020204" pitchFamily="34" charset="0"/>
            </a:endParaRPr>
          </a:p>
          <a:p>
            <a:r>
              <a:rPr lang="en-US" dirty="0">
                <a:latin typeface="Arial Nova" panose="020B0504020202020204" pitchFamily="34" charset="0"/>
              </a:rPr>
              <a:t>Inside that folder there is a .csv file.</a:t>
            </a:r>
          </a:p>
          <a:p>
            <a:endParaRPr lang="en-US" dirty="0">
              <a:latin typeface="Arial Nova" panose="020B0504020202020204" pitchFamily="34" charset="0"/>
            </a:endParaRPr>
          </a:p>
          <a:p>
            <a:r>
              <a:rPr lang="en-US" dirty="0">
                <a:latin typeface="Arial Nova" panose="020B0504020202020204" pitchFamily="34" charset="0"/>
              </a:rPr>
              <a:t>Select the .csv file.  (In this example, it is the vec_obs-helmutzemo_navsim_tt1-2.10.0-10-0-C1 (1).csv file that is highlighted in blue.)</a:t>
            </a:r>
          </a:p>
          <a:p>
            <a:endParaRPr lang="en-US" dirty="0">
              <a:latin typeface="Arial Nova" panose="020B0504020202020204" pitchFamily="34" charset="0"/>
            </a:endParaRPr>
          </a:p>
          <a:p>
            <a:r>
              <a:rPr lang="en-US" dirty="0">
                <a:latin typeface="Arial Nova" panose="020B0504020202020204" pitchFamily="34" charset="0"/>
              </a:rPr>
              <a:t>Click Open.</a:t>
            </a:r>
          </a:p>
        </p:txBody>
      </p:sp>
      <p:cxnSp>
        <p:nvCxnSpPr>
          <p:cNvPr id="7" name="Straight Arrow Connector 6">
            <a:extLst>
              <a:ext uri="{FF2B5EF4-FFF2-40B4-BE49-F238E27FC236}">
                <a16:creationId xmlns:a16="http://schemas.microsoft.com/office/drawing/2014/main" id="{D4FD1359-41BB-4EC5-9AAF-9EEAD386EE9F}"/>
              </a:ext>
            </a:extLst>
          </p:cNvPr>
          <p:cNvCxnSpPr/>
          <p:nvPr/>
        </p:nvCxnSpPr>
        <p:spPr>
          <a:xfrm flipV="1">
            <a:off x="2085975" y="2971800"/>
            <a:ext cx="5276850" cy="1533525"/>
          </a:xfrm>
          <a:prstGeom prst="straightConnector1">
            <a:avLst/>
          </a:prstGeom>
          <a:ln w="31750">
            <a:solidFill>
              <a:srgbClr val="26FA3A"/>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60999B0-8126-4AF3-9449-E41E87D417A2}"/>
              </a:ext>
            </a:extLst>
          </p:cNvPr>
          <p:cNvCxnSpPr>
            <a:cxnSpLocks/>
          </p:cNvCxnSpPr>
          <p:nvPr/>
        </p:nvCxnSpPr>
        <p:spPr>
          <a:xfrm flipV="1">
            <a:off x="1533525" y="6200775"/>
            <a:ext cx="8458200" cy="216755"/>
          </a:xfrm>
          <a:prstGeom prst="straightConnector1">
            <a:avLst/>
          </a:prstGeom>
          <a:ln w="31750">
            <a:solidFill>
              <a:srgbClr val="26FA3A"/>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9F374A6-8ED4-4DD7-A7C2-871CF9BEE43C}"/>
              </a:ext>
            </a:extLst>
          </p:cNvPr>
          <p:cNvCxnSpPr>
            <a:cxnSpLocks/>
          </p:cNvCxnSpPr>
          <p:nvPr/>
        </p:nvCxnSpPr>
        <p:spPr>
          <a:xfrm>
            <a:off x="2143125" y="1370440"/>
            <a:ext cx="876300" cy="76139"/>
          </a:xfrm>
          <a:prstGeom prst="straightConnector1">
            <a:avLst/>
          </a:prstGeom>
          <a:ln w="31750">
            <a:solidFill>
              <a:srgbClr val="26FA3A"/>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21FDFF92-4FC4-40AA-BA3F-86F5C474F747}"/>
              </a:ext>
            </a:extLst>
          </p:cNvPr>
          <p:cNvSpPr/>
          <p:nvPr/>
        </p:nvSpPr>
        <p:spPr>
          <a:xfrm>
            <a:off x="2752725" y="1322814"/>
            <a:ext cx="9265970" cy="5158947"/>
          </a:xfrm>
          <a:prstGeom prst="rect">
            <a:avLst/>
          </a:prstGeom>
          <a:noFill/>
          <a:ln w="57150">
            <a:solidFill>
              <a:srgbClr val="26FA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F1208FE-E8D4-47BA-BEDC-3F12CEAAD27B}"/>
              </a:ext>
            </a:extLst>
          </p:cNvPr>
          <p:cNvSpPr/>
          <p:nvPr/>
        </p:nvSpPr>
        <p:spPr>
          <a:xfrm>
            <a:off x="7362825" y="2866965"/>
            <a:ext cx="4655870" cy="181035"/>
          </a:xfrm>
          <a:prstGeom prst="rect">
            <a:avLst/>
          </a:prstGeom>
          <a:noFill/>
          <a:ln w="22225">
            <a:solidFill>
              <a:srgbClr val="26FA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A03606F-CE18-47B7-9888-F057DC8B4F45}"/>
              </a:ext>
            </a:extLst>
          </p:cNvPr>
          <p:cNvSpPr/>
          <p:nvPr/>
        </p:nvSpPr>
        <p:spPr>
          <a:xfrm>
            <a:off x="10048875" y="6076949"/>
            <a:ext cx="876299" cy="257175"/>
          </a:xfrm>
          <a:prstGeom prst="rect">
            <a:avLst/>
          </a:prstGeom>
          <a:noFill/>
          <a:ln w="22225">
            <a:solidFill>
              <a:srgbClr val="26FA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9985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EDB843-0520-4728-9CB8-26701897D423}"/>
              </a:ext>
            </a:extLst>
          </p:cNvPr>
          <p:cNvPicPr>
            <a:picLocks noChangeAspect="1"/>
          </p:cNvPicPr>
          <p:nvPr/>
        </p:nvPicPr>
        <p:blipFill>
          <a:blip r:embed="rId2"/>
          <a:stretch>
            <a:fillRect/>
          </a:stretch>
        </p:blipFill>
        <p:spPr>
          <a:xfrm>
            <a:off x="2638425" y="247650"/>
            <a:ext cx="9467850" cy="6362700"/>
          </a:xfrm>
          <a:prstGeom prst="rect">
            <a:avLst/>
          </a:prstGeom>
        </p:spPr>
      </p:pic>
      <p:sp>
        <p:nvSpPr>
          <p:cNvPr id="4" name="TextBox 3">
            <a:extLst>
              <a:ext uri="{FF2B5EF4-FFF2-40B4-BE49-F238E27FC236}">
                <a16:creationId xmlns:a16="http://schemas.microsoft.com/office/drawing/2014/main" id="{E0E6CB09-34A6-497F-AD23-A98AFBDD9DF6}"/>
              </a:ext>
            </a:extLst>
          </p:cNvPr>
          <p:cNvSpPr txBox="1"/>
          <p:nvPr/>
        </p:nvSpPr>
        <p:spPr>
          <a:xfrm>
            <a:off x="249623" y="228600"/>
            <a:ext cx="527709" cy="830997"/>
          </a:xfrm>
          <a:prstGeom prst="rect">
            <a:avLst/>
          </a:prstGeom>
          <a:noFill/>
        </p:spPr>
        <p:txBody>
          <a:bodyPr wrap="none" rtlCol="0">
            <a:spAutoFit/>
          </a:bodyPr>
          <a:lstStyle/>
          <a:p>
            <a:r>
              <a:rPr lang="en-US" sz="4800" dirty="0">
                <a:latin typeface="Arial Nova" panose="020B0504020202020204" pitchFamily="34" charset="0"/>
              </a:rPr>
              <a:t>7</a:t>
            </a:r>
          </a:p>
        </p:txBody>
      </p:sp>
      <p:sp>
        <p:nvSpPr>
          <p:cNvPr id="5" name="TextBox 4">
            <a:extLst>
              <a:ext uri="{FF2B5EF4-FFF2-40B4-BE49-F238E27FC236}">
                <a16:creationId xmlns:a16="http://schemas.microsoft.com/office/drawing/2014/main" id="{B483A840-1B50-4133-AF06-26773DDE8E2B}"/>
              </a:ext>
            </a:extLst>
          </p:cNvPr>
          <p:cNvSpPr txBox="1"/>
          <p:nvPr/>
        </p:nvSpPr>
        <p:spPr>
          <a:xfrm>
            <a:off x="163780" y="1059597"/>
            <a:ext cx="2198420" cy="2585323"/>
          </a:xfrm>
          <a:prstGeom prst="rect">
            <a:avLst/>
          </a:prstGeom>
          <a:noFill/>
        </p:spPr>
        <p:txBody>
          <a:bodyPr wrap="square" rtlCol="0">
            <a:spAutoFit/>
          </a:bodyPr>
          <a:lstStyle/>
          <a:p>
            <a:r>
              <a:rPr lang="en-US" dirty="0">
                <a:latin typeface="Arial Nova" panose="020B0504020202020204" pitchFamily="34" charset="0"/>
              </a:rPr>
              <a:t>You should see that the .csv file is acknowledged and is loaded onto the file location line.</a:t>
            </a:r>
          </a:p>
          <a:p>
            <a:endParaRPr lang="en-US" dirty="0">
              <a:latin typeface="Arial Nova" panose="020B0504020202020204" pitchFamily="34" charset="0"/>
            </a:endParaRPr>
          </a:p>
          <a:p>
            <a:r>
              <a:rPr lang="en-US" dirty="0">
                <a:latin typeface="Arial Nova" panose="020B0504020202020204" pitchFamily="34" charset="0"/>
              </a:rPr>
              <a:t>Now select the “Load” button by clicking on it.</a:t>
            </a:r>
          </a:p>
        </p:txBody>
      </p:sp>
      <p:sp>
        <p:nvSpPr>
          <p:cNvPr id="6" name="Rectangle 5">
            <a:extLst>
              <a:ext uri="{FF2B5EF4-FFF2-40B4-BE49-F238E27FC236}">
                <a16:creationId xmlns:a16="http://schemas.microsoft.com/office/drawing/2014/main" id="{742AD0BA-22DB-4A2A-B8A3-EC163E2E2741}"/>
              </a:ext>
            </a:extLst>
          </p:cNvPr>
          <p:cNvSpPr/>
          <p:nvPr/>
        </p:nvSpPr>
        <p:spPr>
          <a:xfrm>
            <a:off x="2933700" y="1657350"/>
            <a:ext cx="4762500" cy="247650"/>
          </a:xfrm>
          <a:prstGeom prst="rect">
            <a:avLst/>
          </a:prstGeom>
          <a:noFill/>
          <a:ln w="57150">
            <a:solidFill>
              <a:srgbClr val="26FA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203A939-D87E-4C17-91D1-10264810BC28}"/>
              </a:ext>
            </a:extLst>
          </p:cNvPr>
          <p:cNvSpPr/>
          <p:nvPr/>
        </p:nvSpPr>
        <p:spPr>
          <a:xfrm>
            <a:off x="3095625" y="1905000"/>
            <a:ext cx="514350" cy="552450"/>
          </a:xfrm>
          <a:prstGeom prst="rect">
            <a:avLst/>
          </a:prstGeom>
          <a:noFill/>
          <a:ln w="57150">
            <a:solidFill>
              <a:srgbClr val="26FA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9E64C6C6-AA2D-4A28-9085-81AE558253AD}"/>
              </a:ext>
            </a:extLst>
          </p:cNvPr>
          <p:cNvCxnSpPr>
            <a:cxnSpLocks/>
          </p:cNvCxnSpPr>
          <p:nvPr/>
        </p:nvCxnSpPr>
        <p:spPr>
          <a:xfrm>
            <a:off x="1781175" y="1533526"/>
            <a:ext cx="1047750" cy="123824"/>
          </a:xfrm>
          <a:prstGeom prst="straightConnector1">
            <a:avLst/>
          </a:prstGeom>
          <a:ln w="31750">
            <a:solidFill>
              <a:srgbClr val="26FA3A"/>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5A6CDFC-2817-4DEC-A47A-61122828AEB0}"/>
              </a:ext>
            </a:extLst>
          </p:cNvPr>
          <p:cNvCxnSpPr>
            <a:cxnSpLocks/>
          </p:cNvCxnSpPr>
          <p:nvPr/>
        </p:nvCxnSpPr>
        <p:spPr>
          <a:xfrm flipV="1">
            <a:off x="1976438" y="2181225"/>
            <a:ext cx="1042987" cy="1009651"/>
          </a:xfrm>
          <a:prstGeom prst="straightConnector1">
            <a:avLst/>
          </a:prstGeom>
          <a:ln w="31750">
            <a:solidFill>
              <a:srgbClr val="26FA3A"/>
            </a:solidFill>
            <a:tailEnd type="triangle"/>
          </a:ln>
        </p:spPr>
        <p:style>
          <a:lnRef idx="1">
            <a:schemeClr val="accent1"/>
          </a:lnRef>
          <a:fillRef idx="0">
            <a:schemeClr val="accent1"/>
          </a:fillRef>
          <a:effectRef idx="0">
            <a:schemeClr val="accent1"/>
          </a:effectRef>
          <a:fontRef idx="minor">
            <a:schemeClr val="tx1"/>
          </a:fontRef>
        </p:style>
      </p:cxnSp>
      <p:pic>
        <p:nvPicPr>
          <p:cNvPr id="13" name="Picture 12" descr="A picture containing text&#10;&#10;Description automatically generated">
            <a:extLst>
              <a:ext uri="{FF2B5EF4-FFF2-40B4-BE49-F238E27FC236}">
                <a16:creationId xmlns:a16="http://schemas.microsoft.com/office/drawing/2014/main" id="{76DCCF0B-2810-4F55-805B-204ED219A0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68" y="6321726"/>
            <a:ext cx="1477727" cy="462947"/>
          </a:xfrm>
          <a:prstGeom prst="rect">
            <a:avLst/>
          </a:prstGeom>
        </p:spPr>
      </p:pic>
    </p:spTree>
    <p:extLst>
      <p:ext uri="{BB962C8B-B14F-4D97-AF65-F5344CB8AC3E}">
        <p14:creationId xmlns:p14="http://schemas.microsoft.com/office/powerpoint/2010/main" val="1237964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0692EC7-5A21-412C-9AFB-EC03841C94BD}"/>
              </a:ext>
            </a:extLst>
          </p:cNvPr>
          <p:cNvPicPr>
            <a:picLocks noChangeAspect="1"/>
          </p:cNvPicPr>
          <p:nvPr/>
        </p:nvPicPr>
        <p:blipFill>
          <a:blip r:embed="rId2"/>
          <a:stretch>
            <a:fillRect/>
          </a:stretch>
        </p:blipFill>
        <p:spPr>
          <a:xfrm>
            <a:off x="2788852" y="639008"/>
            <a:ext cx="9153525" cy="5457825"/>
          </a:xfrm>
          <a:prstGeom prst="rect">
            <a:avLst/>
          </a:prstGeom>
        </p:spPr>
      </p:pic>
      <p:sp>
        <p:nvSpPr>
          <p:cNvPr id="4" name="TextBox 3">
            <a:extLst>
              <a:ext uri="{FF2B5EF4-FFF2-40B4-BE49-F238E27FC236}">
                <a16:creationId xmlns:a16="http://schemas.microsoft.com/office/drawing/2014/main" id="{5CD23BA1-EB45-4168-A683-2A894E9AFBEC}"/>
              </a:ext>
            </a:extLst>
          </p:cNvPr>
          <p:cNvSpPr txBox="1"/>
          <p:nvPr/>
        </p:nvSpPr>
        <p:spPr>
          <a:xfrm>
            <a:off x="249623" y="228600"/>
            <a:ext cx="527709" cy="830997"/>
          </a:xfrm>
          <a:prstGeom prst="rect">
            <a:avLst/>
          </a:prstGeom>
          <a:noFill/>
        </p:spPr>
        <p:txBody>
          <a:bodyPr wrap="none" rtlCol="0">
            <a:spAutoFit/>
          </a:bodyPr>
          <a:lstStyle/>
          <a:p>
            <a:r>
              <a:rPr lang="en-US" sz="4800" dirty="0">
                <a:latin typeface="Arial Nova" panose="020B0504020202020204" pitchFamily="34" charset="0"/>
              </a:rPr>
              <a:t>8</a:t>
            </a:r>
          </a:p>
        </p:txBody>
      </p:sp>
      <p:sp>
        <p:nvSpPr>
          <p:cNvPr id="5" name="TextBox 4">
            <a:extLst>
              <a:ext uri="{FF2B5EF4-FFF2-40B4-BE49-F238E27FC236}">
                <a16:creationId xmlns:a16="http://schemas.microsoft.com/office/drawing/2014/main" id="{0F2BA117-01F0-4260-A48B-C78C68CF6544}"/>
              </a:ext>
            </a:extLst>
          </p:cNvPr>
          <p:cNvSpPr txBox="1"/>
          <p:nvPr/>
        </p:nvSpPr>
        <p:spPr>
          <a:xfrm>
            <a:off x="163780" y="1059597"/>
            <a:ext cx="2198420" cy="4247317"/>
          </a:xfrm>
          <a:prstGeom prst="rect">
            <a:avLst/>
          </a:prstGeom>
          <a:noFill/>
        </p:spPr>
        <p:txBody>
          <a:bodyPr wrap="square" rtlCol="0">
            <a:spAutoFit/>
          </a:bodyPr>
          <a:lstStyle/>
          <a:p>
            <a:r>
              <a:rPr lang="en-US" dirty="0">
                <a:latin typeface="Arial Nova" panose="020B0504020202020204" pitchFamily="34" charset="0"/>
              </a:rPr>
              <a:t>The .csv file should load into the window as shown here.</a:t>
            </a:r>
          </a:p>
          <a:p>
            <a:endParaRPr lang="en-US" dirty="0">
              <a:latin typeface="Arial Nova" panose="020B0504020202020204" pitchFamily="34" charset="0"/>
            </a:endParaRPr>
          </a:p>
          <a:p>
            <a:r>
              <a:rPr lang="en-US" b="1" dirty="0">
                <a:latin typeface="Arial Nova" panose="020B0504020202020204" pitchFamily="34" charset="0"/>
              </a:rPr>
              <a:t>Load status </a:t>
            </a:r>
            <a:r>
              <a:rPr lang="en-US" dirty="0">
                <a:latin typeface="Arial Nova" panose="020B0504020202020204" pitchFamily="34" charset="0"/>
              </a:rPr>
              <a:t>should read “</a:t>
            </a:r>
            <a:r>
              <a:rPr lang="en-US" dirty="0">
                <a:solidFill>
                  <a:srgbClr val="26FA3A"/>
                </a:solidFill>
                <a:latin typeface="Arial Nova" panose="020B0504020202020204" pitchFamily="34" charset="0"/>
              </a:rPr>
              <a:t>Loading complete</a:t>
            </a:r>
            <a:r>
              <a:rPr lang="en-US" dirty="0">
                <a:latin typeface="Arial Nova" panose="020B0504020202020204" pitchFamily="34" charset="0"/>
              </a:rPr>
              <a:t>.”</a:t>
            </a:r>
          </a:p>
          <a:p>
            <a:endParaRPr lang="en-US" dirty="0">
              <a:latin typeface="Arial Nova" panose="020B0504020202020204" pitchFamily="34" charset="0"/>
            </a:endParaRPr>
          </a:p>
          <a:p>
            <a:endParaRPr lang="en-US" dirty="0">
              <a:latin typeface="Arial Nova" panose="020B0504020202020204" pitchFamily="34" charset="0"/>
            </a:endParaRPr>
          </a:p>
          <a:p>
            <a:endParaRPr lang="en-US" dirty="0">
              <a:latin typeface="Arial Nova" panose="020B0504020202020204" pitchFamily="34" charset="0"/>
            </a:endParaRPr>
          </a:p>
          <a:p>
            <a:r>
              <a:rPr lang="en-US" dirty="0">
                <a:latin typeface="Arial Nova" panose="020B0504020202020204" pitchFamily="34" charset="0"/>
              </a:rPr>
              <a:t>Now we will explore the different buttons in the </a:t>
            </a:r>
            <a:r>
              <a:rPr lang="en-US" b="1" dirty="0">
                <a:latin typeface="Arial Nova" panose="020B0504020202020204" pitchFamily="34" charset="0"/>
              </a:rPr>
              <a:t>AAR Control Panel.</a:t>
            </a:r>
          </a:p>
        </p:txBody>
      </p:sp>
      <p:sp>
        <p:nvSpPr>
          <p:cNvPr id="6" name="Rectangle 5">
            <a:extLst>
              <a:ext uri="{FF2B5EF4-FFF2-40B4-BE49-F238E27FC236}">
                <a16:creationId xmlns:a16="http://schemas.microsoft.com/office/drawing/2014/main" id="{6F7FDA13-88CD-4849-87C8-8DAC15719FFC}"/>
              </a:ext>
            </a:extLst>
          </p:cNvPr>
          <p:cNvSpPr/>
          <p:nvPr/>
        </p:nvSpPr>
        <p:spPr>
          <a:xfrm>
            <a:off x="2788852" y="962441"/>
            <a:ext cx="9153524" cy="5134391"/>
          </a:xfrm>
          <a:prstGeom prst="rect">
            <a:avLst/>
          </a:prstGeom>
          <a:noFill/>
          <a:ln w="57150">
            <a:solidFill>
              <a:srgbClr val="26FA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24DBDB5D-54B6-4E5F-944D-9E5859289229}"/>
              </a:ext>
            </a:extLst>
          </p:cNvPr>
          <p:cNvCxnSpPr>
            <a:cxnSpLocks/>
          </p:cNvCxnSpPr>
          <p:nvPr/>
        </p:nvCxnSpPr>
        <p:spPr>
          <a:xfrm>
            <a:off x="866775" y="2076450"/>
            <a:ext cx="1922077" cy="549304"/>
          </a:xfrm>
          <a:prstGeom prst="straightConnector1">
            <a:avLst/>
          </a:prstGeom>
          <a:ln w="31750">
            <a:solidFill>
              <a:srgbClr val="26FA3A"/>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EACF7AC-0401-4208-B8EE-3DBCA7299712}"/>
              </a:ext>
            </a:extLst>
          </p:cNvPr>
          <p:cNvCxnSpPr>
            <a:cxnSpLocks/>
          </p:cNvCxnSpPr>
          <p:nvPr/>
        </p:nvCxnSpPr>
        <p:spPr>
          <a:xfrm flipV="1">
            <a:off x="1819275" y="2476500"/>
            <a:ext cx="2371725" cy="428625"/>
          </a:xfrm>
          <a:prstGeom prst="straightConnector1">
            <a:avLst/>
          </a:prstGeom>
          <a:ln w="31750">
            <a:solidFill>
              <a:srgbClr val="26FA3A"/>
            </a:solidFill>
            <a:tailEnd type="triangle"/>
          </a:ln>
        </p:spPr>
        <p:style>
          <a:lnRef idx="1">
            <a:schemeClr val="accent1"/>
          </a:lnRef>
          <a:fillRef idx="0">
            <a:schemeClr val="accent1"/>
          </a:fillRef>
          <a:effectRef idx="0">
            <a:schemeClr val="accent1"/>
          </a:effectRef>
          <a:fontRef idx="minor">
            <a:schemeClr val="tx1"/>
          </a:fontRef>
        </p:style>
      </p:cxnSp>
      <p:pic>
        <p:nvPicPr>
          <p:cNvPr id="19" name="Picture 18" descr="A picture containing text&#10;&#10;Description automatically generated">
            <a:extLst>
              <a:ext uri="{FF2B5EF4-FFF2-40B4-BE49-F238E27FC236}">
                <a16:creationId xmlns:a16="http://schemas.microsoft.com/office/drawing/2014/main" id="{9D581D53-C7EA-4DC2-8BC6-59B1DFC3A7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68" y="6321726"/>
            <a:ext cx="1477727" cy="462947"/>
          </a:xfrm>
          <a:prstGeom prst="rect">
            <a:avLst/>
          </a:prstGeom>
        </p:spPr>
      </p:pic>
    </p:spTree>
    <p:extLst>
      <p:ext uri="{BB962C8B-B14F-4D97-AF65-F5344CB8AC3E}">
        <p14:creationId xmlns:p14="http://schemas.microsoft.com/office/powerpoint/2010/main" val="976075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F56C1AF-F391-4E10-A5D8-16F6DC842CBE}"/>
              </a:ext>
            </a:extLst>
          </p:cNvPr>
          <p:cNvPicPr>
            <a:picLocks noChangeAspect="1"/>
          </p:cNvPicPr>
          <p:nvPr/>
        </p:nvPicPr>
        <p:blipFill>
          <a:blip r:embed="rId2"/>
          <a:stretch>
            <a:fillRect/>
          </a:stretch>
        </p:blipFill>
        <p:spPr>
          <a:xfrm>
            <a:off x="1912690" y="692808"/>
            <a:ext cx="5153025" cy="1762125"/>
          </a:xfrm>
          <a:prstGeom prst="rect">
            <a:avLst/>
          </a:prstGeom>
        </p:spPr>
      </p:pic>
      <p:pic>
        <p:nvPicPr>
          <p:cNvPr id="8" name="Picture 7">
            <a:extLst>
              <a:ext uri="{FF2B5EF4-FFF2-40B4-BE49-F238E27FC236}">
                <a16:creationId xmlns:a16="http://schemas.microsoft.com/office/drawing/2014/main" id="{5A2D6FBD-1F57-48DA-A092-13AEA3A9F96E}"/>
              </a:ext>
            </a:extLst>
          </p:cNvPr>
          <p:cNvPicPr>
            <a:picLocks noChangeAspect="1"/>
          </p:cNvPicPr>
          <p:nvPr/>
        </p:nvPicPr>
        <p:blipFill>
          <a:blip r:embed="rId3"/>
          <a:stretch>
            <a:fillRect/>
          </a:stretch>
        </p:blipFill>
        <p:spPr>
          <a:xfrm>
            <a:off x="5153025" y="5034812"/>
            <a:ext cx="6377639" cy="1823188"/>
          </a:xfrm>
          <a:prstGeom prst="rect">
            <a:avLst/>
          </a:prstGeom>
        </p:spPr>
      </p:pic>
      <p:sp>
        <p:nvSpPr>
          <p:cNvPr id="9" name="TextBox 8">
            <a:extLst>
              <a:ext uri="{FF2B5EF4-FFF2-40B4-BE49-F238E27FC236}">
                <a16:creationId xmlns:a16="http://schemas.microsoft.com/office/drawing/2014/main" id="{368A79FE-D517-495D-B7B3-AF39A6B7AFFD}"/>
              </a:ext>
            </a:extLst>
          </p:cNvPr>
          <p:cNvSpPr txBox="1"/>
          <p:nvPr/>
        </p:nvSpPr>
        <p:spPr>
          <a:xfrm>
            <a:off x="249622" y="15127"/>
            <a:ext cx="527709" cy="830997"/>
          </a:xfrm>
          <a:prstGeom prst="rect">
            <a:avLst/>
          </a:prstGeom>
          <a:noFill/>
        </p:spPr>
        <p:txBody>
          <a:bodyPr wrap="none" rtlCol="0">
            <a:spAutoFit/>
          </a:bodyPr>
          <a:lstStyle/>
          <a:p>
            <a:r>
              <a:rPr lang="en-US" sz="4800" dirty="0">
                <a:latin typeface="Arial Nova" panose="020B0504020202020204" pitchFamily="34" charset="0"/>
              </a:rPr>
              <a:t>9</a:t>
            </a:r>
          </a:p>
        </p:txBody>
      </p:sp>
      <p:sp>
        <p:nvSpPr>
          <p:cNvPr id="10" name="TextBox 9">
            <a:extLst>
              <a:ext uri="{FF2B5EF4-FFF2-40B4-BE49-F238E27FC236}">
                <a16:creationId xmlns:a16="http://schemas.microsoft.com/office/drawing/2014/main" id="{919C1AC0-A761-4B76-9AE3-0CCEC359873D}"/>
              </a:ext>
            </a:extLst>
          </p:cNvPr>
          <p:cNvSpPr txBox="1"/>
          <p:nvPr/>
        </p:nvSpPr>
        <p:spPr>
          <a:xfrm>
            <a:off x="777331" y="171148"/>
            <a:ext cx="5789345" cy="461665"/>
          </a:xfrm>
          <a:prstGeom prst="rect">
            <a:avLst/>
          </a:prstGeom>
          <a:noFill/>
        </p:spPr>
        <p:txBody>
          <a:bodyPr wrap="square" rtlCol="0">
            <a:spAutoFit/>
          </a:bodyPr>
          <a:lstStyle/>
          <a:p>
            <a:r>
              <a:rPr lang="en-US" sz="2400" dirty="0">
                <a:latin typeface="Arial Nova" panose="020B0504020202020204" pitchFamily="34" charset="0"/>
              </a:rPr>
              <a:t>Explore the </a:t>
            </a:r>
            <a:r>
              <a:rPr lang="en-US" sz="2400" b="1" dirty="0">
                <a:latin typeface="Arial Nova" panose="020B0504020202020204" pitchFamily="34" charset="0"/>
              </a:rPr>
              <a:t>ARORA AAR Control Panel</a:t>
            </a:r>
          </a:p>
        </p:txBody>
      </p:sp>
      <p:graphicFrame>
        <p:nvGraphicFramePr>
          <p:cNvPr id="11" name="Object 10">
            <a:extLst>
              <a:ext uri="{FF2B5EF4-FFF2-40B4-BE49-F238E27FC236}">
                <a16:creationId xmlns:a16="http://schemas.microsoft.com/office/drawing/2014/main" id="{62A3B7F3-8E9C-4CAB-AAF6-61EB86E75F32}"/>
              </a:ext>
            </a:extLst>
          </p:cNvPr>
          <p:cNvGraphicFramePr>
            <a:graphicFrameLocks noChangeAspect="1"/>
          </p:cNvGraphicFramePr>
          <p:nvPr>
            <p:extLst>
              <p:ext uri="{D42A27DB-BD31-4B8C-83A1-F6EECF244321}">
                <p14:modId xmlns:p14="http://schemas.microsoft.com/office/powerpoint/2010/main" val="3260964621"/>
              </p:ext>
            </p:extLst>
          </p:nvPr>
        </p:nvGraphicFramePr>
        <p:xfrm>
          <a:off x="4730302" y="3180137"/>
          <a:ext cx="2661098" cy="1754243"/>
        </p:xfrm>
        <a:graphic>
          <a:graphicData uri="http://schemas.openxmlformats.org/presentationml/2006/ole">
            <mc:AlternateContent xmlns:mc="http://schemas.openxmlformats.org/markup-compatibility/2006">
              <mc:Choice xmlns:v="urn:schemas-microsoft-com:vml" Requires="v">
                <p:oleObj r:id="rId4" imgW="2272680" imgH="1498320" progId="">
                  <p:embed/>
                </p:oleObj>
              </mc:Choice>
              <mc:Fallback>
                <p:oleObj r:id="rId4" imgW="2272680" imgH="1498320" progId="">
                  <p:embed/>
                  <p:pic>
                    <p:nvPicPr>
                      <p:cNvPr id="3" name="Object 2">
                        <a:extLst>
                          <a:ext uri="{FF2B5EF4-FFF2-40B4-BE49-F238E27FC236}">
                            <a16:creationId xmlns:a16="http://schemas.microsoft.com/office/drawing/2014/main" id="{7B0B04DA-38A3-45B8-8068-08B83D86F560}"/>
                          </a:ext>
                        </a:extLst>
                      </p:cNvPr>
                      <p:cNvPicPr/>
                      <p:nvPr/>
                    </p:nvPicPr>
                    <p:blipFill>
                      <a:blip r:embed="rId5"/>
                      <a:stretch>
                        <a:fillRect/>
                      </a:stretch>
                    </p:blipFill>
                    <p:spPr>
                      <a:xfrm>
                        <a:off x="4730302" y="3180137"/>
                        <a:ext cx="2661098" cy="1754243"/>
                      </a:xfrm>
                      <a:prstGeom prst="rect">
                        <a:avLst/>
                      </a:prstGeom>
                    </p:spPr>
                  </p:pic>
                </p:oleObj>
              </mc:Fallback>
            </mc:AlternateContent>
          </a:graphicData>
        </a:graphic>
      </p:graphicFrame>
      <p:sp>
        <p:nvSpPr>
          <p:cNvPr id="12" name="TextBox 11">
            <a:extLst>
              <a:ext uri="{FF2B5EF4-FFF2-40B4-BE49-F238E27FC236}">
                <a16:creationId xmlns:a16="http://schemas.microsoft.com/office/drawing/2014/main" id="{2EE890F6-134F-4790-8337-6525026EAE9B}"/>
              </a:ext>
            </a:extLst>
          </p:cNvPr>
          <p:cNvSpPr txBox="1"/>
          <p:nvPr/>
        </p:nvSpPr>
        <p:spPr>
          <a:xfrm>
            <a:off x="4730302" y="2455444"/>
            <a:ext cx="6537504" cy="683264"/>
          </a:xfrm>
          <a:prstGeom prst="rect">
            <a:avLst/>
          </a:prstGeom>
          <a:noFill/>
        </p:spPr>
        <p:txBody>
          <a:bodyPr wrap="square" rtlCol="0">
            <a:spAutoFit/>
          </a:bodyPr>
          <a:lstStyle/>
          <a:p>
            <a:pPr algn="ctr">
              <a:lnSpc>
                <a:spcPct val="80000"/>
              </a:lnSpc>
            </a:pPr>
            <a:r>
              <a:rPr lang="en-US" sz="2400" b="1" dirty="0">
                <a:latin typeface="Arial Nova" panose="020B0504020202020204" pitchFamily="34" charset="0"/>
              </a:rPr>
              <a:t>Mouseover the </a:t>
            </a:r>
            <a:r>
              <a:rPr lang="en-US" sz="2400" b="1" dirty="0">
                <a:solidFill>
                  <a:srgbClr val="26FA3A"/>
                </a:solidFill>
                <a:latin typeface="Arial Nova" panose="020B0504020202020204" pitchFamily="34" charset="0"/>
              </a:rPr>
              <a:t>(?)</a:t>
            </a:r>
            <a:r>
              <a:rPr lang="en-US" sz="2400" b="1" dirty="0">
                <a:latin typeface="Arial Nova" panose="020B0504020202020204" pitchFamily="34" charset="0"/>
              </a:rPr>
              <a:t> symbol </a:t>
            </a:r>
            <a:r>
              <a:rPr lang="en-US" sz="2400" dirty="0">
                <a:latin typeface="Arial Nova" panose="020B0504020202020204" pitchFamily="34" charset="0"/>
              </a:rPr>
              <a:t>found in the upper right-hand corner of the Control Panel</a:t>
            </a:r>
          </a:p>
        </p:txBody>
      </p:sp>
      <p:cxnSp>
        <p:nvCxnSpPr>
          <p:cNvPr id="14" name="Straight Arrow Connector 13">
            <a:extLst>
              <a:ext uri="{FF2B5EF4-FFF2-40B4-BE49-F238E27FC236}">
                <a16:creationId xmlns:a16="http://schemas.microsoft.com/office/drawing/2014/main" id="{EEE9D3EB-76DB-4EE5-B61A-CD844B962748}"/>
              </a:ext>
            </a:extLst>
          </p:cNvPr>
          <p:cNvCxnSpPr>
            <a:cxnSpLocks/>
          </p:cNvCxnSpPr>
          <p:nvPr/>
        </p:nvCxnSpPr>
        <p:spPr>
          <a:xfrm flipH="1" flipV="1">
            <a:off x="7075240" y="978062"/>
            <a:ext cx="189894" cy="1476872"/>
          </a:xfrm>
          <a:prstGeom prst="straightConnector1">
            <a:avLst/>
          </a:prstGeom>
          <a:ln w="44450">
            <a:solidFill>
              <a:srgbClr val="26FA3A"/>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266C80B7-2D88-4D96-B279-7EB7D31345F0}"/>
              </a:ext>
            </a:extLst>
          </p:cNvPr>
          <p:cNvSpPr/>
          <p:nvPr/>
        </p:nvSpPr>
        <p:spPr>
          <a:xfrm>
            <a:off x="6789490" y="688104"/>
            <a:ext cx="285750" cy="280929"/>
          </a:xfrm>
          <a:prstGeom prst="rect">
            <a:avLst/>
          </a:prstGeom>
          <a:noFill/>
          <a:ln w="38100">
            <a:solidFill>
              <a:srgbClr val="26FA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E01A36A1-E55E-4D60-BDDD-127A3B55FB65}"/>
              </a:ext>
            </a:extLst>
          </p:cNvPr>
          <p:cNvSpPr txBox="1"/>
          <p:nvPr/>
        </p:nvSpPr>
        <p:spPr>
          <a:xfrm>
            <a:off x="7627679" y="3636671"/>
            <a:ext cx="4315273" cy="830997"/>
          </a:xfrm>
          <a:prstGeom prst="rect">
            <a:avLst/>
          </a:prstGeom>
          <a:noFill/>
        </p:spPr>
        <p:txBody>
          <a:bodyPr wrap="square" rtlCol="0">
            <a:spAutoFit/>
          </a:bodyPr>
          <a:lstStyle/>
          <a:p>
            <a:pPr>
              <a:lnSpc>
                <a:spcPct val="80000"/>
              </a:lnSpc>
            </a:pPr>
            <a:r>
              <a:rPr lang="en-US" sz="2000" dirty="0">
                <a:latin typeface="Arial Nova" panose="020B0504020202020204" pitchFamily="34" charset="0"/>
              </a:rPr>
              <a:t>This pop up appears with helpful keys that control playback and hides/shows interface features.</a:t>
            </a:r>
          </a:p>
        </p:txBody>
      </p:sp>
      <p:pic>
        <p:nvPicPr>
          <p:cNvPr id="17" name="Picture 16">
            <a:extLst>
              <a:ext uri="{FF2B5EF4-FFF2-40B4-BE49-F238E27FC236}">
                <a16:creationId xmlns:a16="http://schemas.microsoft.com/office/drawing/2014/main" id="{2CCD767C-4D5B-475B-B638-6C517FFBB9DD}"/>
              </a:ext>
            </a:extLst>
          </p:cNvPr>
          <p:cNvPicPr>
            <a:picLocks noChangeAspect="1"/>
          </p:cNvPicPr>
          <p:nvPr/>
        </p:nvPicPr>
        <p:blipFill>
          <a:blip r:embed="rId2"/>
          <a:stretch>
            <a:fillRect/>
          </a:stretch>
        </p:blipFill>
        <p:spPr>
          <a:xfrm>
            <a:off x="9525" y="3171108"/>
            <a:ext cx="5153025" cy="1762125"/>
          </a:xfrm>
          <a:prstGeom prst="rect">
            <a:avLst/>
          </a:prstGeom>
        </p:spPr>
      </p:pic>
      <p:sp>
        <p:nvSpPr>
          <p:cNvPr id="19" name="Rectangle 18">
            <a:extLst>
              <a:ext uri="{FF2B5EF4-FFF2-40B4-BE49-F238E27FC236}">
                <a16:creationId xmlns:a16="http://schemas.microsoft.com/office/drawing/2014/main" id="{AF6E03E7-F9A2-49F4-8154-6BB98867E1F1}"/>
              </a:ext>
            </a:extLst>
          </p:cNvPr>
          <p:cNvSpPr/>
          <p:nvPr/>
        </p:nvSpPr>
        <p:spPr>
          <a:xfrm>
            <a:off x="5143500" y="3209560"/>
            <a:ext cx="2247900" cy="1723673"/>
          </a:xfrm>
          <a:prstGeom prst="rect">
            <a:avLst/>
          </a:prstGeom>
          <a:noFill/>
          <a:ln w="38100">
            <a:solidFill>
              <a:srgbClr val="26FA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A picture containing text&#10;&#10;Description automatically generated">
            <a:extLst>
              <a:ext uri="{FF2B5EF4-FFF2-40B4-BE49-F238E27FC236}">
                <a16:creationId xmlns:a16="http://schemas.microsoft.com/office/drawing/2014/main" id="{3A7B30B3-A3EF-464A-B4BB-45C6F52E409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468" y="6321726"/>
            <a:ext cx="1477727" cy="462947"/>
          </a:xfrm>
          <a:prstGeom prst="rect">
            <a:avLst/>
          </a:prstGeom>
        </p:spPr>
      </p:pic>
    </p:spTree>
    <p:extLst>
      <p:ext uri="{BB962C8B-B14F-4D97-AF65-F5344CB8AC3E}">
        <p14:creationId xmlns:p14="http://schemas.microsoft.com/office/powerpoint/2010/main" val="27319674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5813</TotalTime>
  <Words>878</Words>
  <Application>Microsoft Office PowerPoint</Application>
  <PresentationFormat>Widescreen</PresentationFormat>
  <Paragraphs>113</Paragraphs>
  <Slides>18</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0</vt:i4>
      </vt:variant>
      <vt:variant>
        <vt:lpstr>Slide Titles</vt:lpstr>
      </vt:variant>
      <vt:variant>
        <vt:i4>18</vt:i4>
      </vt:variant>
    </vt:vector>
  </HeadingPairs>
  <TitlesOfParts>
    <vt:vector size="23" baseType="lpstr">
      <vt:lpstr>Arial</vt:lpstr>
      <vt:lpstr>Arial Nova</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Shelley Brown</dc:creator>
  <cp:lastModifiedBy>Gutierrez, Alexander</cp:lastModifiedBy>
  <cp:revision>55</cp:revision>
  <dcterms:created xsi:type="dcterms:W3CDTF">2021-10-29T13:20:03Z</dcterms:created>
  <dcterms:modified xsi:type="dcterms:W3CDTF">2021-11-08T15:46:32Z</dcterms:modified>
</cp:coreProperties>
</file>