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2" r:id="rId3"/>
    <p:sldId id="270" r:id="rId4"/>
    <p:sldId id="264" r:id="rId5"/>
    <p:sldId id="266" r:id="rId6"/>
    <p:sldId id="274" r:id="rId7"/>
    <p:sldId id="257" r:id="rId8"/>
    <p:sldId id="273" r:id="rId9"/>
    <p:sldId id="271" r:id="rId10"/>
    <p:sldId id="261" r:id="rId11"/>
    <p:sldId id="275" r:id="rId12"/>
    <p:sldId id="260" r:id="rId13"/>
    <p:sldId id="259" r:id="rId14"/>
    <p:sldId id="268" r:id="rId15"/>
    <p:sldId id="269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60DD-B71A-420F-9800-41E0E0AE8D1F}" v="27" dt="2018-02-19T02:29:49.076"/>
    <p1510:client id="{80E328C2-8731-4B03-B3B0-6EF4E8D31C20}" v="10" dt="2018-02-19T02:21:30.625"/>
    <p1510:client id="{6967E988-4BDD-4C81-8EE2-B096DF97A15D}" v="76" dt="2018-02-19T02:52:3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ACMW" TargetMode="External"/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terestACMW" TargetMode="External"/><Relationship Id="rId4" Type="http://schemas.openxmlformats.org/officeDocument/2006/relationships/hyperlink" Target="http://emailACM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ucfacmw&#8203;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ucfacm-w.slac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ebook.com/ucfacm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ucfacmw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mailACMW" TargetMode="External"/><Relationship Id="rId2" Type="http://schemas.openxmlformats.org/officeDocument/2006/relationships/hyperlink" Target="http://bit.ly/interest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igninACMW" TargetMode="External"/><Relationship Id="rId4" Type="http://schemas.openxmlformats.org/officeDocument/2006/relationships/hyperlink" Target="http://ACM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careers.twitter.com/content/dam/careers-twitter/university/Diversity.pdf&amp;data=02|01|huongd97@Knights.ucf.edu|e92c4c791e33421993b108d5774dac56|5b16e18278b3412c919668342689eeb7|0|0|636546097849863322&amp;sdata=5U3GdMUXXhPZ2C0M86ObBTmu/k2s04tG6e7bNkHHZ0Q%3D&amp;reserved=0" TargetMode="External"/><Relationship Id="rId2" Type="http://schemas.openxmlformats.org/officeDocument/2006/relationships/hyperlink" Target="https://takeflight18.splashth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E9A-B406-4A5F-9D63-8F90D8C3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2nd General Body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F071-878A-4FFB-A400-52DFAE8AC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ACM-W at UCF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316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Pineapple on pizza</a:t>
            </a:r>
          </a:p>
          <a:p>
            <a:r>
              <a:rPr lang="en-US" dirty="0"/>
              <a:t>Introvert</a:t>
            </a:r>
          </a:p>
          <a:p>
            <a:r>
              <a:rPr lang="en-US" dirty="0"/>
              <a:t>Watching a movie</a:t>
            </a:r>
          </a:p>
          <a:p>
            <a:r>
              <a:rPr lang="en-US" dirty="0"/>
              <a:t>Water is wet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Traveling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No pineapple on pizza</a:t>
            </a:r>
          </a:p>
          <a:p>
            <a:r>
              <a:rPr lang="en-US" dirty="0"/>
              <a:t>Extrovert</a:t>
            </a:r>
          </a:p>
          <a:p>
            <a:r>
              <a:rPr lang="en-US" dirty="0"/>
              <a:t>Watching a TV show</a:t>
            </a:r>
          </a:p>
          <a:p>
            <a:r>
              <a:rPr lang="en-US" dirty="0"/>
              <a:t>Water is not wet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Stay-cation</a:t>
            </a:r>
          </a:p>
        </p:txBody>
      </p:sp>
    </p:spTree>
    <p:extLst>
      <p:ext uri="{BB962C8B-B14F-4D97-AF65-F5344CB8AC3E}">
        <p14:creationId xmlns:p14="http://schemas.microsoft.com/office/powerpoint/2010/main" val="2793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Comedy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Butter popcorn</a:t>
            </a:r>
          </a:p>
          <a:p>
            <a:r>
              <a:rPr lang="en-US" dirty="0"/>
              <a:t>Mountains</a:t>
            </a:r>
          </a:p>
          <a:p>
            <a:r>
              <a:rPr lang="en-US" dirty="0"/>
              <a:t>Star Trek</a:t>
            </a:r>
          </a:p>
          <a:p>
            <a:r>
              <a:rPr lang="en-US" dirty="0"/>
              <a:t>Snow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Horror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Kettle corn</a:t>
            </a:r>
          </a:p>
          <a:p>
            <a:r>
              <a:rPr lang="en-US" dirty="0"/>
              <a:t>Beach</a:t>
            </a:r>
          </a:p>
          <a:p>
            <a:r>
              <a:rPr lang="en-US" dirty="0"/>
              <a:t>Star Wars</a:t>
            </a:r>
          </a:p>
          <a:p>
            <a:r>
              <a:rPr lang="en-US" dirty="0"/>
              <a:t>Desert</a:t>
            </a:r>
          </a:p>
        </p:txBody>
      </p:sp>
    </p:spTree>
    <p:extLst>
      <p:ext uri="{BB962C8B-B14F-4D97-AF65-F5344CB8AC3E}">
        <p14:creationId xmlns:p14="http://schemas.microsoft.com/office/powerpoint/2010/main" val="34746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1FF-18DB-4BE7-B0D4-F1F1770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49-449C-48D7-BEC5-986F41B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500" dirty="0"/>
              <a:t>Escape the room game</a:t>
            </a:r>
          </a:p>
          <a:p>
            <a:r>
              <a:rPr lang="en-US" sz="2500" dirty="0"/>
              <a:t>Usually some contrived theme that ties the puzzles together</a:t>
            </a:r>
          </a:p>
          <a:p>
            <a:r>
              <a:rPr lang="en-US" sz="2500" dirty="0"/>
              <a:t>Lock types also offer clues (letters, numbers, other?)</a:t>
            </a:r>
          </a:p>
          <a:p>
            <a:r>
              <a:rPr lang="en-US" sz="2500" dirty="0"/>
              <a:t>Locks are picky sometimes</a:t>
            </a:r>
          </a:p>
          <a:p>
            <a:r>
              <a:rPr lang="en-US" sz="2500" dirty="0"/>
              <a:t>No brute force! (physically or algorithmically)</a:t>
            </a:r>
          </a:p>
          <a:p>
            <a:r>
              <a:rPr lang="en-US" sz="2500" dirty="0"/>
              <a:t>No phones!! :D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682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and your friend have internships at </a:t>
            </a:r>
            <a:r>
              <a:rPr lang="en-US" sz="3800" err="1">
                <a:solidFill>
                  <a:schemeClr val="bg1"/>
                </a:solidFill>
              </a:rPr>
              <a:t>Etnerprise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Sotfware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Solutons</a:t>
            </a:r>
            <a:r>
              <a:rPr lang="en-US" sz="3800">
                <a:solidFill>
                  <a:schemeClr val="bg1"/>
                </a:solidFill>
              </a:rPr>
              <a:t>. 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friend just committed some bad code to GitHub.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ESS's policy is that you can’t do rollbacks of commits (so that you are more careful of the code you commit). </a:t>
            </a:r>
            <a:endParaRPr lang="en-US" sz="38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decide you have to hack into your CTO’s account so you can reverse the commit, and spare your friend the shame.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CTO is paranoid, but also forgetful, so they’ve hidden clues all around their office. 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think that you can follow those clues to figure out their password to the repository.</a:t>
            </a:r>
            <a:r>
              <a:rPr lang="en-US" sz="24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But the automatic build system will push the code to production in 30 minutes. 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must race against the clock to find the password and enter it in the computer to save the day!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8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634-77F4-4BC3-99EC-A1FBD2B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31AF-854D-4219-80AA-90ABBE2A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500" dirty="0"/>
              <a:t>All the puzzles were technology or computer science inspired</a:t>
            </a:r>
          </a:p>
          <a:p>
            <a:pPr lvl="1"/>
            <a:r>
              <a:rPr lang="en-US" sz="2500" dirty="0"/>
              <a:t>Finite state machine</a:t>
            </a:r>
          </a:p>
          <a:p>
            <a:pPr lvl="1"/>
            <a:r>
              <a:rPr lang="en-US" sz="2500" dirty="0"/>
              <a:t>Symbols on puzzle</a:t>
            </a:r>
          </a:p>
          <a:p>
            <a:pPr lvl="1"/>
            <a:r>
              <a:rPr lang="en-US" sz="2500" dirty="0"/>
              <a:t>Code!</a:t>
            </a:r>
          </a:p>
          <a:p>
            <a:r>
              <a:rPr lang="en-US" sz="2700" dirty="0"/>
              <a:t>If you want to look through the puzzles from another group, feel free!</a:t>
            </a:r>
          </a:p>
        </p:txBody>
      </p:sp>
    </p:spTree>
    <p:extLst>
      <p:ext uri="{BB962C8B-B14F-4D97-AF65-F5344CB8AC3E}">
        <p14:creationId xmlns:p14="http://schemas.microsoft.com/office/powerpoint/2010/main" val="31862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Sign in if you missed it:</a:t>
            </a:r>
          </a:p>
          <a:p>
            <a:pPr lvl="1"/>
            <a:r>
              <a:rPr lang="en-US" sz="3600">
                <a:hlinkClick r:id="rId2"/>
              </a:rPr>
              <a:t>http://bit.ly/signinACMW</a:t>
            </a:r>
          </a:p>
          <a:p>
            <a:r>
              <a:rPr lang="en-US"/>
              <a:t>We want to hear from you! Leave your feedback here: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http://bit.ly/surveyACMW</a:t>
            </a:r>
          </a:p>
          <a:p>
            <a:r>
              <a:rPr lang="en-US"/>
              <a:t>Sign up for our email list here!</a:t>
            </a:r>
          </a:p>
          <a:p>
            <a:pPr lvl="1"/>
            <a:r>
              <a:rPr lang="en-US" sz="3600">
                <a:hlinkClick r:id="rId4"/>
              </a:rPr>
              <a:t>http://bit.ly/emailACMW</a:t>
            </a:r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http://bit.ly/interestACMW</a:t>
            </a:r>
          </a:p>
        </p:txBody>
      </p:sp>
    </p:spTree>
    <p:extLst>
      <p:ext uri="{BB962C8B-B14F-4D97-AF65-F5344CB8AC3E}">
        <p14:creationId xmlns:p14="http://schemas.microsoft.com/office/powerpoint/2010/main" val="49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07A0-52CF-44A3-89DB-3C6E980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AF0-7658-4F5C-94A7-DCAE36B3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Sign in, please!</a:t>
            </a:r>
          </a:p>
          <a:p>
            <a:pPr lvl="1"/>
            <a:r>
              <a:rPr lang="en-US" sz="3600">
                <a:hlinkClick r:id="rId2"/>
              </a:rPr>
              <a:t>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26480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BF3E-77F7-4B69-8633-72A76B0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9C9-F4D6-4A08-AFC8-D832D2F9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To empower and engage women in computing</a:t>
            </a:r>
          </a:p>
        </p:txBody>
      </p:sp>
    </p:spTree>
    <p:extLst>
      <p:ext uri="{BB962C8B-B14F-4D97-AF65-F5344CB8AC3E}">
        <p14:creationId xmlns:p14="http://schemas.microsoft.com/office/powerpoint/2010/main" val="4679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43FDCD5-BCCF-4D9B-B99C-67F71C787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31506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29C2760-7C90-4A4F-A311-7BFF9CAD7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1732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B4DA9-D3C1-4F64-AFD9-1E061FA991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1732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84F0D-BC6C-43F8-8E8A-14888CAEB4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91756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24610-41AA-4D70-8447-AC20769DFB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91756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EB9A5695-16F9-4879-834A-EDF70217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756311"/>
            <a:ext cx="1933631" cy="1933631"/>
          </a:xfrm>
          <a:prstGeom prst="rect">
            <a:avLst/>
          </a:prstGeom>
        </p:spPr>
      </p:pic>
      <p:pic>
        <p:nvPicPr>
          <p:cNvPr id="10" name="Picture 1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5995685-6F45-41DE-86F0-EB68838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5" y="763738"/>
            <a:ext cx="1918775" cy="1918775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A9A99C-59BD-4438-BE1E-18EDEB26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8" y="3726002"/>
            <a:ext cx="1933632" cy="193363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36A7C8-76FF-43FC-A04E-1191818E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755" y="3729179"/>
            <a:ext cx="1918775" cy="191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DB064-05B9-4D44-ABAA-B5B73FD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Keep in touch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BA-B130-4E1E-BA6C-BD5BDE86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/>
              <a:t>Facebook: </a:t>
            </a:r>
            <a:r>
              <a:rPr lang="en-US" sz="2500">
                <a:hlinkClick r:id="rId6"/>
              </a:rPr>
              <a:t>facebook.com/ucfacmw</a:t>
            </a:r>
            <a:endParaRPr lang="en-US" sz="2500"/>
          </a:p>
          <a:p>
            <a:pPr lvl="1"/>
            <a:r>
              <a:rPr lang="en-US" sz="2500"/>
              <a:t>Meeting recaps on FB after every meeting! </a:t>
            </a:r>
          </a:p>
          <a:p>
            <a:pPr lvl="1"/>
            <a:r>
              <a:rPr lang="en-US" sz="2500"/>
              <a:t>Email list signup is on Facebook</a:t>
            </a:r>
          </a:p>
          <a:p>
            <a:r>
              <a:rPr lang="en-US" sz="2500"/>
              <a:t>Slack: </a:t>
            </a:r>
            <a:r>
              <a:rPr lang="en-US" sz="2500">
                <a:hlinkClick r:id="rId7"/>
              </a:rPr>
              <a:t>ucfacm-w.slack.com</a:t>
            </a:r>
            <a:endParaRPr lang="en-US" sz="2500"/>
          </a:p>
          <a:p>
            <a:r>
              <a:rPr lang="en-US" sz="2500"/>
              <a:t>Twitter: </a:t>
            </a:r>
            <a:r>
              <a:rPr lang="en-US" sz="2500">
                <a:hlinkClick r:id="rId8"/>
              </a:rPr>
              <a:t>twitter.com/ucfacmw</a:t>
            </a:r>
            <a:endParaRPr lang="en-US" sz="2500"/>
          </a:p>
          <a:p>
            <a:r>
              <a:rPr lang="en-US" sz="2500"/>
              <a:t>Email: </a:t>
            </a:r>
            <a:r>
              <a:rPr lang="en-US" sz="2500">
                <a:hlinkClick r:id="rId9"/>
              </a:rPr>
              <a:t>ucfacmw@gmail.com</a:t>
            </a:r>
            <a:r>
              <a:rPr lang="en-US" sz="250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/>
              <a:t>Committees</a:t>
            </a:r>
          </a:p>
          <a:p>
            <a:pPr lvl="1"/>
            <a:r>
              <a:rPr lang="en-US" sz="2500" dirty="0"/>
              <a:t>Outreach, Marketing, Web Dev</a:t>
            </a:r>
          </a:p>
          <a:p>
            <a:r>
              <a:rPr lang="en-US" sz="2500" dirty="0">
                <a:solidFill>
                  <a:srgbClr val="262626"/>
                </a:solidFill>
              </a:rPr>
              <a:t>Please fill out an interest form if you're interested in committees (if you already have—thank you!)</a:t>
            </a:r>
          </a:p>
          <a:p>
            <a:pPr lvl="1"/>
            <a:r>
              <a:rPr lang="en-US" sz="2300" dirty="0">
                <a:solidFill>
                  <a:srgbClr val="262626"/>
                </a:solidFill>
              </a:rPr>
              <a:t>Link to follow</a:t>
            </a:r>
          </a:p>
          <a:p>
            <a:endParaRPr lang="en-US" sz="2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Wednesday we'll send an email to everyone who's filled out an interest form</a:t>
            </a:r>
            <a:endParaRPr lang="en-US" sz="2500" dirty="0"/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We'll survey for committee meeting days/times</a:t>
            </a: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Meet every other week (opposite from GBM weeks)</a:t>
            </a:r>
            <a:endParaRPr lang="en-US" sz="2500" dirty="0">
              <a:solidFill>
                <a:schemeClr val="tx1"/>
              </a:solidFill>
            </a:endParaRPr>
          </a:p>
          <a:p>
            <a:pPr lvl="1"/>
            <a:r>
              <a:rPr lang="en-US" sz="2500" dirty="0">
                <a:solidFill>
                  <a:srgbClr val="262626"/>
                </a:solidFill>
              </a:rPr>
              <a:t>Please only fill out the availability survey if you plan to participate and attend committee meetings</a:t>
            </a:r>
          </a:p>
          <a:p>
            <a:endParaRPr lang="en-US" sz="2500" dirty="0">
              <a:solidFill>
                <a:srgbClr val="262626"/>
              </a:solidFill>
            </a:endParaRPr>
          </a:p>
          <a:p>
            <a:endParaRPr lang="en-US" sz="2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Interested in joining a committee? Sign up here!</a:t>
            </a:r>
          </a:p>
          <a:p>
            <a:pPr lvl="1"/>
            <a:r>
              <a:rPr lang="en-US" sz="3600" dirty="0">
                <a:hlinkClick r:id="rId2"/>
              </a:rPr>
              <a:t>http://bit.ly/interestACMW</a:t>
            </a:r>
            <a:endParaRPr lang="en-US" sz="3600" dirty="0">
              <a:solidFill>
                <a:schemeClr val="tx1"/>
              </a:solidFill>
              <a:hlinkClick r:id="rId2"/>
            </a:endParaRPr>
          </a:p>
          <a:p>
            <a:r>
              <a:rPr lang="en-US" dirty="0"/>
              <a:t>Sign up for our email list here!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3600" dirty="0">
                <a:hlinkClick r:id="rId3"/>
              </a:rPr>
              <a:t>http://bit.ly/email</a:t>
            </a:r>
            <a:r>
              <a:rPr lang="en-US" sz="3600" dirty="0">
                <a:hlinkClick r:id="rId4"/>
              </a:rPr>
              <a:t>ACMW</a:t>
            </a:r>
            <a:endParaRPr lang="en-US" sz="3600" dirty="0"/>
          </a:p>
          <a:p>
            <a:r>
              <a:rPr lang="en-US" dirty="0"/>
              <a:t>Missed the meeting sign-in link? Sign in here!</a:t>
            </a:r>
          </a:p>
          <a:p>
            <a:pPr lvl="1"/>
            <a:r>
              <a:rPr lang="en-US" sz="3600" dirty="0">
                <a:hlinkClick r:id="rId5"/>
              </a:rPr>
              <a:t>http://bit.ly/signinACMW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35740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CF8-D715-46E9-8D7F-F95C2F9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41-0358-4BAD-AC69-BA3D2C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5705475"/>
            <a:ext cx="7661622" cy="700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https://takeflight18.splashthat.com/</a:t>
            </a:r>
          </a:p>
          <a:p>
            <a:pPr algn="ctr">
              <a:buNone/>
            </a:pPr>
            <a:r>
              <a:rPr lang="en-US" dirty="0">
                <a:hlinkClick r:id="rId3"/>
              </a:rPr>
              <a:t>https://careers.twitter.com/content/dam/careers-twitter/university/Diversity.pdf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person, building, man, looking&#10;&#10;Description generated with very high confidence">
            <a:extLst>
              <a:ext uri="{FF2B5EF4-FFF2-40B4-BE49-F238E27FC236}">
                <a16:creationId xmlns:a16="http://schemas.microsoft.com/office/drawing/2014/main" id="{13F6C54B-F09A-4240-A6F9-43DC56B7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238375"/>
            <a:ext cx="7713167" cy="32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40DF-96D4-47C6-8C0E-4FA5941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81A1-1512-47B2-B359-5EB7BEBD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We want to hear from you!</a:t>
            </a:r>
          </a:p>
        </p:txBody>
      </p:sp>
    </p:spTree>
    <p:extLst>
      <p:ext uri="{BB962C8B-B14F-4D97-AF65-F5344CB8AC3E}">
        <p14:creationId xmlns:p14="http://schemas.microsoft.com/office/powerpoint/2010/main" val="4108656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2nd General Body Meeting</vt:lpstr>
      <vt:lpstr>Please sign in</vt:lpstr>
      <vt:lpstr>Mission</vt:lpstr>
      <vt:lpstr>Keep in touch :)</vt:lpstr>
      <vt:lpstr>Committees</vt:lpstr>
      <vt:lpstr>Committees</vt:lpstr>
      <vt:lpstr>Links!</vt:lpstr>
      <vt:lpstr>Twitter camp</vt:lpstr>
      <vt:lpstr>Open Floor</vt:lpstr>
      <vt:lpstr>This or That</vt:lpstr>
      <vt:lpstr>This or That</vt:lpstr>
      <vt:lpstr>Escape Games</vt:lpstr>
      <vt:lpstr>PowerPoint Presentation</vt:lpstr>
      <vt:lpstr>PowerPoint Presentation</vt:lpstr>
      <vt:lpstr>PowerPoint Presentation</vt:lpstr>
      <vt:lpstr>Game debrief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General Body Meeting</dc:title>
  <cp:lastModifiedBy>Rachael Sera</cp:lastModifiedBy>
  <cp:revision>10</cp:revision>
  <dcterms:modified xsi:type="dcterms:W3CDTF">2018-02-19T17:17:35Z</dcterms:modified>
</cp:coreProperties>
</file>