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6A0-2DBB-4C57-9FAD-68658800C85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3187-B725-42AE-9856-27ECE81D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6A0-2DBB-4C57-9FAD-68658800C85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3187-B725-42AE-9856-27ECE81D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6A0-2DBB-4C57-9FAD-68658800C85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3187-B725-42AE-9856-27ECE81D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8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6A0-2DBB-4C57-9FAD-68658800C85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3187-B725-42AE-9856-27ECE81D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6A0-2DBB-4C57-9FAD-68658800C85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3187-B725-42AE-9856-27ECE81D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0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6A0-2DBB-4C57-9FAD-68658800C85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3187-B725-42AE-9856-27ECE81D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6A0-2DBB-4C57-9FAD-68658800C85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3187-B725-42AE-9856-27ECE81D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6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6A0-2DBB-4C57-9FAD-68658800C85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3187-B725-42AE-9856-27ECE81D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6A0-2DBB-4C57-9FAD-68658800C85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3187-B725-42AE-9856-27ECE81D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6A0-2DBB-4C57-9FAD-68658800C85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3187-B725-42AE-9856-27ECE81D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B6A0-2DBB-4C57-9FAD-68658800C85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3187-B725-42AE-9856-27ECE81D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4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6A0-2DBB-4C57-9FAD-68658800C856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3187-B725-42AE-9856-27ECE81DE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33.png"/><Relationship Id="rId3" Type="http://schemas.openxmlformats.org/officeDocument/2006/relationships/image" Target="../media/image14.png"/><Relationship Id="rId21" Type="http://schemas.openxmlformats.org/officeDocument/2006/relationships/image" Target="../media/image36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32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95818" y="138545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Knuth-B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2952" y="138545"/>
            <a:ext cx="18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Minimal Standard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2518" y="152400"/>
            <a:ext cx="186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Marsenne Twister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90562" y="13854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Ranlux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665049" y="123761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256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782070" y="523701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2500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782070" y="323731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1000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4" y="507877"/>
            <a:ext cx="3042605" cy="182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571" y="507877"/>
            <a:ext cx="3042605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978" y="507877"/>
            <a:ext cx="3042605" cy="1828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7385" y="507877"/>
            <a:ext cx="3042605" cy="182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64" y="2507581"/>
            <a:ext cx="3042605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8571" y="2507581"/>
            <a:ext cx="3042605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7505" y="2507581"/>
            <a:ext cx="3042605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7385" y="2507581"/>
            <a:ext cx="3042605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164" y="4507285"/>
            <a:ext cx="3042605" cy="182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8571" y="4507285"/>
            <a:ext cx="3042605" cy="1828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7504" y="4507285"/>
            <a:ext cx="3042605" cy="1828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7385" y="4507285"/>
            <a:ext cx="30426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3710" y="138545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Uniform Real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6220" y="138545"/>
            <a:ext cx="16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Uniform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7018" y="13854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50390" y="138545"/>
            <a:ext cx="89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665049" y="123761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256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782070" y="523701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2500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782070" y="323731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776519" y="138545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Exponential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385" y="4507285"/>
            <a:ext cx="3042605" cy="1828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330" y="4507285"/>
            <a:ext cx="3042605" cy="1828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504" y="4507285"/>
            <a:ext cx="304260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759" y="4507285"/>
            <a:ext cx="3042605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43" y="4507285"/>
            <a:ext cx="3042605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0330" y="2507581"/>
            <a:ext cx="3042605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7385" y="2507581"/>
            <a:ext cx="3042605" cy="182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7504" y="2507581"/>
            <a:ext cx="3042605" cy="1828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5758" y="2507581"/>
            <a:ext cx="3042605" cy="1828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243" y="2507581"/>
            <a:ext cx="3042605" cy="1828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00330" y="507877"/>
            <a:ext cx="3042605" cy="1828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7384" y="507877"/>
            <a:ext cx="3042605" cy="1828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27504" y="507877"/>
            <a:ext cx="3042605" cy="1828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85756" y="507877"/>
            <a:ext cx="3042605" cy="1828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8243" y="507877"/>
            <a:ext cx="30426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0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95818" y="138545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Knuth-B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2952" y="138545"/>
            <a:ext cx="18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Minimal Standard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2518" y="152400"/>
            <a:ext cx="186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Marsenne Twister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90562" y="13854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Ranlux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665049" y="123761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256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782070" y="523701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2500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782070" y="323731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1000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4" y="507877"/>
            <a:ext cx="3042605" cy="182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571" y="507877"/>
            <a:ext cx="3042605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978" y="507877"/>
            <a:ext cx="3042605" cy="1828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7385" y="507877"/>
            <a:ext cx="3042605" cy="182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64" y="2507581"/>
            <a:ext cx="3042605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8571" y="2507581"/>
            <a:ext cx="3042605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7505" y="2507581"/>
            <a:ext cx="3042605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7385" y="2507581"/>
            <a:ext cx="3042605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164" y="4507285"/>
            <a:ext cx="3042605" cy="182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8571" y="4507285"/>
            <a:ext cx="3042605" cy="1828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7504" y="4507285"/>
            <a:ext cx="3042605" cy="1828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7385" y="4507285"/>
            <a:ext cx="3042605" cy="18288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-782070" y="723672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9637" y="6506989"/>
            <a:ext cx="3042605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76230" y="6506989"/>
            <a:ext cx="304260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7504" y="6506989"/>
            <a:ext cx="3042605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77385" y="6506989"/>
            <a:ext cx="30426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3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7390" y="-369332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Uniform Real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5120" y="-369332"/>
            <a:ext cx="16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Uniform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5918" y="-36933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9290" y="-369332"/>
            <a:ext cx="89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846149" y="72973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256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963170" y="472914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2500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963170" y="272943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595419" y="-369332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Exponential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285" y="3999408"/>
            <a:ext cx="3042605" cy="1828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230" y="3999408"/>
            <a:ext cx="3042605" cy="1828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404" y="3999408"/>
            <a:ext cx="304260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659" y="3999408"/>
            <a:ext cx="3042605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32857" y="3999408"/>
            <a:ext cx="3042605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9230" y="1999704"/>
            <a:ext cx="3042605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6285" y="1999704"/>
            <a:ext cx="3042605" cy="182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6404" y="1999704"/>
            <a:ext cx="3042605" cy="1828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4658" y="1999704"/>
            <a:ext cx="3042605" cy="1828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832857" y="1999704"/>
            <a:ext cx="3042605" cy="1828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19230" y="0"/>
            <a:ext cx="3042605" cy="1828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6284" y="0"/>
            <a:ext cx="3042605" cy="1828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6404" y="0"/>
            <a:ext cx="3042605" cy="1828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04656" y="0"/>
            <a:ext cx="3042605" cy="1828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832857" y="0"/>
            <a:ext cx="3042605" cy="1828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963170" y="672884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832857" y="5999112"/>
            <a:ext cx="3042605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46404" y="5999112"/>
            <a:ext cx="3042605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719228" y="5999112"/>
            <a:ext cx="3042605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96284" y="5999112"/>
            <a:ext cx="3042605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05050" y="5999112"/>
            <a:ext cx="303407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3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Karla B</dc:creator>
  <cp:lastModifiedBy>Karla B</cp:lastModifiedBy>
  <cp:revision>12</cp:revision>
  <dcterms:created xsi:type="dcterms:W3CDTF">2017-03-29T20:03:34Z</dcterms:created>
  <dcterms:modified xsi:type="dcterms:W3CDTF">2017-03-30T01:20:29Z</dcterms:modified>
</cp:coreProperties>
</file>