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EA7A-680D-4814-A866-63C3F5B98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8D59E1-2D56-4DA5-A47E-167D652D8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F5695-CBFA-451E-A300-3205E8B1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80546-FF64-4B4C-A992-70786A5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81AFA-5547-486C-B6D6-0FB47AD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7934-C3FD-4F1B-8693-2E2D2102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A42FC-5C4E-4FB0-9598-FC2DB8D3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B633D-44DE-4BB4-93B9-B70D9C38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AE6A3-060F-402D-A42A-F000783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4A6F6-9690-4020-9480-7954543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4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AC277-04A0-497D-9999-AB4127CB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BEA18-F0C2-438F-89FB-FBA51FE6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46F9B-0358-4671-9303-A228358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12FFE-1F57-435C-8941-308EF459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F3C05-A07B-41B3-90DF-426D694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DE1D3-FD3B-4FE7-831E-F667A20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BA9DC-7D35-490C-BC65-483D8979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94CC5-7C4A-4E66-9591-C738B535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92B39-BEE4-4C1C-A4BA-7C2EAD6B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80B0-E5CD-4E13-A718-D9E8D0C4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F6162-C23A-4A79-935C-7E9B7455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80A8A-5B62-4059-B829-67292658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BF133-5648-4C37-8AE3-D7D294F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3E25-177F-47B7-82D2-5BED437C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E50F3-489D-4987-A4CD-544D6FD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41C3-A1D6-455F-8D7D-B3F45E1F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EDA95-921C-47F7-8F27-06F8BBD2F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EE015-34C1-4CB4-AA74-27EAB06B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0C2B0-BDFA-480F-AFCB-2047F55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C7639-1831-4631-AABA-922AB5C4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164DF-7072-4DA3-96C3-D6F9A8C3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02FE-A7C9-4077-840F-B623E3E8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BA48-F6B3-4754-B03A-DFF2B2B3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6613D-40FB-4685-8B52-415BBF69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02572A-6D18-4C2B-A101-E5A3133F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671A0D-9F8D-4835-88A5-3DC5E20F4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C202-4E0D-49A6-B281-E5753456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D69E2B-6DCB-49DA-A7B2-D290E6CC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B5F45-77E1-4C0B-BB78-84618E92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69D44-5E02-4518-805E-7C7588E2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64F51-EAAB-4D22-8899-B86AD602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33E6A-FFED-463B-8091-B73ED5B4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EC3AB-C25E-44C2-9C4E-C1885641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B6B9F-F31B-4C51-8343-ABA6EB82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0CCA75-3EC5-4F38-B422-EA1E5319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D3A23-A407-4549-9F98-84F8A8FD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E362-A011-42F0-8C4E-A0282F8E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871F-B138-47C7-9E3E-D427F142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2F835-6E13-4AFC-B4EE-7686376C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AC535-F267-46BD-8649-5C1EE512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92440-EA95-4137-A692-3164E4B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B0FE7-EF75-4ACF-8018-9E446CF1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B8089-D169-4D44-BB9E-12AF0D8F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7B950-17EC-47FF-B1B0-0C558F7C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72C54-99FA-4EAB-AC88-A97349D0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50F7F-8722-4BB5-B59F-6C20D5D1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B1F97-E276-49D5-BDA1-2C566BB4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F6DC9-1AE6-4D52-ACD5-20588C4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30DC3-13C1-47B3-B041-F3ABEE52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3D44C-825F-44F3-AEF4-2D30218E9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754E8-FB06-42F1-9B88-9BDB407B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87D0-4AAA-4C83-BAFF-7E995BD778CC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6B791-7D1C-4092-B439-46EA80287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1DB28-610A-4660-BA36-010AEB1A3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FEC5-D147-40F1-BFC3-B362033AD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6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C4A9-CA39-4002-AF5F-8C8E77D58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1C4CC-C668-4AEE-BFE1-519D4EF59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图片包含 桌子, 板子, 显示器, 装饰&#10;&#10;描述已自动生成">
            <a:extLst>
              <a:ext uri="{FF2B5EF4-FFF2-40B4-BE49-F238E27FC236}">
                <a16:creationId xmlns:a16="http://schemas.microsoft.com/office/drawing/2014/main" id="{31CEBC13-3E5D-4220-B8C3-7EE6A6AC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392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B39E1A-61B9-4CE2-8AF0-4C59E11B4C4A}"/>
              </a:ext>
            </a:extLst>
          </p:cNvPr>
          <p:cNvSpPr txBox="1"/>
          <p:nvPr/>
        </p:nvSpPr>
        <p:spPr>
          <a:xfrm>
            <a:off x="640080" y="508000"/>
            <a:ext cx="633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Fruit Detection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B490C9-F9D3-4A31-973E-4C00D1A06A99}"/>
              </a:ext>
            </a:extLst>
          </p:cNvPr>
          <p:cNvSpPr txBox="1"/>
          <p:nvPr/>
        </p:nvSpPr>
        <p:spPr>
          <a:xfrm>
            <a:off x="640080" y="508000"/>
            <a:ext cx="633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structure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A573F53-C5FF-4C06-ACBA-8271A145513C}"/>
              </a:ext>
            </a:extLst>
          </p:cNvPr>
          <p:cNvSpPr/>
          <p:nvPr/>
        </p:nvSpPr>
        <p:spPr>
          <a:xfrm>
            <a:off x="562458" y="2061839"/>
            <a:ext cx="2168698" cy="205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C653F4-0D66-4DBC-A6D2-6B9962D866C4}"/>
              </a:ext>
            </a:extLst>
          </p:cNvPr>
          <p:cNvSpPr/>
          <p:nvPr/>
        </p:nvSpPr>
        <p:spPr>
          <a:xfrm>
            <a:off x="3262890" y="2046234"/>
            <a:ext cx="2184278" cy="19620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7E9C11-DB2C-4668-BD6B-65FAEDDA1216}"/>
              </a:ext>
            </a:extLst>
          </p:cNvPr>
          <p:cNvSpPr/>
          <p:nvPr/>
        </p:nvSpPr>
        <p:spPr>
          <a:xfrm>
            <a:off x="6091890" y="2049392"/>
            <a:ext cx="2035284" cy="20330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64E589-7109-4B5D-8DF3-806441892F4B}"/>
              </a:ext>
            </a:extLst>
          </p:cNvPr>
          <p:cNvSpPr/>
          <p:nvPr/>
        </p:nvSpPr>
        <p:spPr>
          <a:xfrm>
            <a:off x="8545037" y="2049392"/>
            <a:ext cx="2035284" cy="18745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FE0D4-A20E-459D-98CA-62BA2CF6CE63}"/>
              </a:ext>
            </a:extLst>
          </p:cNvPr>
          <p:cNvSpPr txBox="1"/>
          <p:nvPr/>
        </p:nvSpPr>
        <p:spPr>
          <a:xfrm>
            <a:off x="689226" y="2879272"/>
            <a:ext cx="193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Collect Data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2D6CEC-603D-42F2-8DB1-E502EC2FBEC4}"/>
              </a:ext>
            </a:extLst>
          </p:cNvPr>
          <p:cNvSpPr txBox="1"/>
          <p:nvPr/>
        </p:nvSpPr>
        <p:spPr>
          <a:xfrm>
            <a:off x="3335729" y="2611746"/>
            <a:ext cx="2184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 preprocessing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3457-5C9D-4E5D-A86B-9ED5B8F90110}"/>
              </a:ext>
            </a:extLst>
          </p:cNvPr>
          <p:cNvSpPr txBox="1"/>
          <p:nvPr/>
        </p:nvSpPr>
        <p:spPr>
          <a:xfrm>
            <a:off x="6225669" y="2753802"/>
            <a:ext cx="192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Build model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389D5-CB4B-415F-922F-683B3D7F7F75}"/>
              </a:ext>
            </a:extLst>
          </p:cNvPr>
          <p:cNvSpPr txBox="1"/>
          <p:nvPr/>
        </p:nvSpPr>
        <p:spPr>
          <a:xfrm>
            <a:off x="8633124" y="2753802"/>
            <a:ext cx="203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Visualisation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897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B490C9-F9D3-4A31-973E-4C00D1A06A99}"/>
              </a:ext>
            </a:extLst>
          </p:cNvPr>
          <p:cNvSpPr txBox="1"/>
          <p:nvPr/>
        </p:nvSpPr>
        <p:spPr>
          <a:xfrm>
            <a:off x="640080" y="508000"/>
            <a:ext cx="1070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Collect Data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2964C6-18F9-4737-8460-E7BE810C56AF}"/>
              </a:ext>
            </a:extLst>
          </p:cNvPr>
          <p:cNvSpPr/>
          <p:nvPr/>
        </p:nvSpPr>
        <p:spPr>
          <a:xfrm>
            <a:off x="846338" y="1884286"/>
            <a:ext cx="2168698" cy="2057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B5B5F1-8B1D-49AE-B741-C3800FEBCE66}"/>
              </a:ext>
            </a:extLst>
          </p:cNvPr>
          <p:cNvSpPr txBox="1"/>
          <p:nvPr/>
        </p:nvSpPr>
        <p:spPr>
          <a:xfrm>
            <a:off x="965525" y="2682153"/>
            <a:ext cx="193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Fruit-360</a:t>
            </a:r>
            <a:endParaRPr lang="zh-CN" altLang="en-US" sz="2400" b="1" dirty="0"/>
          </a:p>
        </p:txBody>
      </p:sp>
      <p:pic>
        <p:nvPicPr>
          <p:cNvPr id="8" name="图片 7" descr="手机屏幕截图&#10;&#10;低可信度描述已自动生成">
            <a:extLst>
              <a:ext uri="{FF2B5EF4-FFF2-40B4-BE49-F238E27FC236}">
                <a16:creationId xmlns:a16="http://schemas.microsoft.com/office/drawing/2014/main" id="{1A0D1D73-35A4-43D3-94C1-C784A65A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30" y="1769617"/>
            <a:ext cx="7260826" cy="43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DF6BF-5057-442B-AF35-D25F12160102}"/>
              </a:ext>
            </a:extLst>
          </p:cNvPr>
          <p:cNvSpPr txBox="1"/>
          <p:nvPr/>
        </p:nvSpPr>
        <p:spPr>
          <a:xfrm>
            <a:off x="1700175" y="2074362"/>
            <a:ext cx="3400345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dirty="0">
                <a:solidFill>
                  <a:srgbClr val="262626"/>
                </a:solidFill>
                <a:latin typeface="Abadi" panose="020B0604020202020204" pitchFamily="34" charset="0"/>
                <a:ea typeface="+mj-ea"/>
                <a:cs typeface="+mj-cs"/>
              </a:rPr>
              <a:t>Cut image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96133E-BBBD-43A2-ACB9-C643C752C825}"/>
              </a:ext>
            </a:extLst>
          </p:cNvPr>
          <p:cNvSpPr txBox="1"/>
          <p:nvPr/>
        </p:nvSpPr>
        <p:spPr>
          <a:xfrm>
            <a:off x="6584273" y="2074362"/>
            <a:ext cx="3314329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262626"/>
                </a:solidFill>
                <a:latin typeface="Abadi" panose="020B0604020104020204" pitchFamily="34" charset="0"/>
                <a:ea typeface="+mj-ea"/>
                <a:cs typeface="+mj-cs"/>
              </a:rPr>
              <a:t>Color to gray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36E4B1-634E-42E0-ACAE-3755218A3000}"/>
              </a:ext>
            </a:extLst>
          </p:cNvPr>
          <p:cNvSpPr txBox="1"/>
          <p:nvPr/>
        </p:nvSpPr>
        <p:spPr>
          <a:xfrm>
            <a:off x="640080" y="508000"/>
            <a:ext cx="1070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Data </a:t>
            </a:r>
            <a:r>
              <a:rPr lang="en-US" altLang="zh-CN" sz="7200" b="1" dirty="0" err="1">
                <a:solidFill>
                  <a:srgbClr val="FFC000"/>
                </a:solidFill>
                <a:latin typeface="Algerian" panose="04020705040A02060702" pitchFamily="82" charset="0"/>
              </a:rPr>
              <a:t>Prossing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B490C9-F9D3-4A31-973E-4C00D1A06A99}"/>
              </a:ext>
            </a:extLst>
          </p:cNvPr>
          <p:cNvSpPr txBox="1"/>
          <p:nvPr/>
        </p:nvSpPr>
        <p:spPr>
          <a:xfrm>
            <a:off x="640080" y="508000"/>
            <a:ext cx="1070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solidFill>
                  <a:srgbClr val="FFC000"/>
                </a:solidFill>
                <a:latin typeface="Algerian" panose="04020705040A02060702" pitchFamily="82" charset="0"/>
              </a:rPr>
              <a:t>Bulid</a:t>
            </a:r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7200" b="1" dirty="0" err="1">
                <a:solidFill>
                  <a:srgbClr val="FFC000"/>
                </a:solidFill>
                <a:latin typeface="Algerian" panose="04020705040A02060702" pitchFamily="82" charset="0"/>
              </a:rPr>
              <a:t>Modle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C915D8-0FE4-48C0-A26D-11818943CBE6}"/>
              </a:ext>
            </a:extLst>
          </p:cNvPr>
          <p:cNvSpPr txBox="1"/>
          <p:nvPr/>
        </p:nvSpPr>
        <p:spPr>
          <a:xfrm>
            <a:off x="3660314" y="2074362"/>
            <a:ext cx="4665114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dirty="0">
                <a:solidFill>
                  <a:srgbClr val="262626"/>
                </a:solidFill>
                <a:latin typeface="Abadi" panose="020B0604020202020204" pitchFamily="34" charset="0"/>
                <a:ea typeface="+mj-ea"/>
                <a:cs typeface="+mj-cs"/>
              </a:rPr>
              <a:t>CNN  LeNet-5</a:t>
            </a:r>
          </a:p>
        </p:txBody>
      </p:sp>
    </p:spTree>
    <p:extLst>
      <p:ext uri="{BB962C8B-B14F-4D97-AF65-F5344CB8AC3E}">
        <p14:creationId xmlns:p14="http://schemas.microsoft.com/office/powerpoint/2010/main" val="416131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B490C9-F9D3-4A31-973E-4C00D1A06A99}"/>
              </a:ext>
            </a:extLst>
          </p:cNvPr>
          <p:cNvSpPr txBox="1"/>
          <p:nvPr/>
        </p:nvSpPr>
        <p:spPr>
          <a:xfrm>
            <a:off x="640080" y="508000"/>
            <a:ext cx="1070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solidFill>
                  <a:srgbClr val="FFC000"/>
                </a:solidFill>
                <a:latin typeface="Algerian" panose="04020705040A02060702" pitchFamily="82" charset="0"/>
              </a:rPr>
              <a:t>VISUalisation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C915D8-0FE4-48C0-A26D-11818943CBE6}"/>
              </a:ext>
            </a:extLst>
          </p:cNvPr>
          <p:cNvSpPr txBox="1"/>
          <p:nvPr/>
        </p:nvSpPr>
        <p:spPr>
          <a:xfrm>
            <a:off x="3122301" y="2127886"/>
            <a:ext cx="5403788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dirty="0" err="1">
                <a:solidFill>
                  <a:srgbClr val="262626"/>
                </a:solidFill>
                <a:latin typeface="Abadi" panose="020B0604020202020204" pitchFamily="34" charset="0"/>
                <a:ea typeface="+mj-ea"/>
                <a:cs typeface="+mj-cs"/>
              </a:rPr>
              <a:t>Opencv+camera</a:t>
            </a:r>
            <a:endParaRPr lang="en-US" altLang="zh-CN" sz="3600" b="1" dirty="0">
              <a:solidFill>
                <a:srgbClr val="262626"/>
              </a:solidFill>
              <a:latin typeface="Abadi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97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墙上挂着一幅画&#10;&#10;描述已自动生成">
            <a:extLst>
              <a:ext uri="{FF2B5EF4-FFF2-40B4-BE49-F238E27FC236}">
                <a16:creationId xmlns:a16="http://schemas.microsoft.com/office/drawing/2014/main" id="{0E5B5CB1-2F90-4BDA-A5F7-275F62A6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B490C9-F9D3-4A31-973E-4C00D1A06A99}"/>
              </a:ext>
            </a:extLst>
          </p:cNvPr>
          <p:cNvSpPr txBox="1"/>
          <p:nvPr/>
        </p:nvSpPr>
        <p:spPr>
          <a:xfrm>
            <a:off x="4759319" y="2833950"/>
            <a:ext cx="10705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Algerian" panose="04020705040A02060702" pitchFamily="82" charset="0"/>
              </a:rPr>
              <a:t>Code</a:t>
            </a:r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zh-CN" altLang="en-US" sz="72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5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Abadi</vt:lpstr>
      <vt:lpstr>Algerian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佳琪 钱</dc:creator>
  <cp:lastModifiedBy>佳琪 钱</cp:lastModifiedBy>
  <cp:revision>4</cp:revision>
  <dcterms:created xsi:type="dcterms:W3CDTF">2021-03-23T05:28:51Z</dcterms:created>
  <dcterms:modified xsi:type="dcterms:W3CDTF">2021-03-23T13:06:39Z</dcterms:modified>
</cp:coreProperties>
</file>