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580DA2-9D66-4C0C-A479-AF4E03315CB9}">
  <a:tblStyle styleId="{E5580DA2-9D66-4C0C-A479-AF4E03315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idisq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746350" y="-239150"/>
            <a:ext cx="51162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и науки РФ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высшего образования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«Глазовский государственный педагогический институт имени В.Г. Короленко»</a:t>
            </a:r>
            <a:endParaRPr sz="900"/>
          </a:p>
        </p:txBody>
      </p:sp>
      <p:sp>
        <p:nvSpPr>
          <p:cNvPr id="55" name="Shape 55"/>
          <p:cNvSpPr txBox="1"/>
          <p:nvPr/>
        </p:nvSpPr>
        <p:spPr>
          <a:xfrm>
            <a:off x="2162550" y="661900"/>
            <a:ext cx="57000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44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учебной практике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 01 Разработка программных модулей программного обеспечения для компьютерных систем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 09.02.03 Программирование в компьютерных системах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4209300" y="4209425"/>
            <a:ext cx="15090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Глазов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175267"/>
              </p:ext>
            </p:extLst>
          </p:nvPr>
        </p:nvGraphicFramePr>
        <p:xfrm>
          <a:off x="5724913" y="3152991"/>
          <a:ext cx="3314700" cy="12604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{E5580DA2-9D66-4C0C-A479-AF4E03315CB9}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3283851339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Выполнил(а):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718523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студент(ка) ОП СПО группа  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184955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ru-RU" sz="1400" dirty="0" smtClean="0">
                          <a:effectLst/>
                        </a:rPr>
                        <a:t>Кондратьев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398716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dirty="0" smtClean="0">
                          <a:effectLst/>
                        </a:rPr>
                        <a:t>Владислав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744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Руководитель практики: </a:t>
                      </a:r>
                      <a:r>
                        <a:rPr lang="ru-RU" sz="1000" dirty="0">
                          <a:effectLst/>
                        </a:rPr>
                        <a:t>ст. преподаватель кафедры математики и информатики  Касаткин К.А.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4575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4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0">
                <a:solidFill>
                  <a:schemeClr val="dk1"/>
                </a:solidFill>
              </a:rPr>
              <a:t>Спасибо за внимание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87850"/>
            <a:ext cx="8520600" cy="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/>
              <a:t>Введение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Цель: приобретение опыта работы с базами данных.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Информационная система представляет собой систему, реализующую автоматизированный сбор, обработку и манипулирование данными и включающая технические средства обработки данных, программное обеспечение и обслуживающий персонал.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HeidiSQL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это легкий и быстрый клиент под Windows для управления MySQL базами данных. Он  позволяет просматривать и редактировать данные, создавать и редактировать таблицы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021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Lazarus — открытая среда разработки программного обеспечения на языке Object Pascal для компилятора Free Pascal.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работы в HeidiSQL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810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возможность подключаться к серверу с помощью командной строки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9300" lvl="0" indent="-3810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возможность редактирования столбцов, индексов и внешних ключей таблиц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9999" lvl="0" indent="-422399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imes New Roman"/>
              <a:buChar char="●"/>
            </a:pPr>
            <a:r>
              <a:rPr lang="ru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возможность пакетной оптимизации и восстановления таблиц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соединения БД к Lazarus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1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Для создания БД заходим в программу HeidiSQL. Создаём таблицу и вносим в неё данные.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4175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550" y="1751575"/>
            <a:ext cx="57340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73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Описание соединения БД к Lazarus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542350" y="572700"/>
            <a:ext cx="85206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1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Переходим в lazarus и подключаем нужные компоненты для настройки их свойств.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4175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625" y="933925"/>
            <a:ext cx="57340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42350" y="5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Описание соединения БД к Lazarus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715100"/>
            <a:ext cx="8520600" cy="3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1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После того, как настроили свойства объектов, запускаем программу, нажимаем на кнопку соединения и получаем конечный результат.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4175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75" y="1483950"/>
            <a:ext cx="7005450" cy="33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4175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Блок-схема соединения БД к Lazarus</a:t>
            </a:r>
            <a:endParaRPr sz="1800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850" y="959675"/>
            <a:ext cx="34480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03950" y="15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Тестирование программы</a:t>
            </a:r>
            <a:endParaRPr sz="180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03950" y="82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тестировании программы вносились случайные наборы текстовых данных в поля таблицы и при подключении к базе данных они выводились в форме Lazarus.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88600" y="11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180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Эффективность использования любых методов доступа зависит от распределения данных в запрашиваемых таблицах, от стратегии работы оптимизатора СУБД и от возможностей языка SQL.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Экран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Simple Light</vt:lpstr>
      <vt:lpstr>Презентация PowerPoint</vt:lpstr>
      <vt:lpstr>Введение</vt:lpstr>
      <vt:lpstr>Особенности работы в HeidiSQL </vt:lpstr>
      <vt:lpstr>Описание соединения БД к Lazarus</vt:lpstr>
      <vt:lpstr>Описание соединения БД к Lazarus</vt:lpstr>
      <vt:lpstr>Описание соединения БД к Lazarus</vt:lpstr>
      <vt:lpstr>Блок-схема соединения БД к Lazarus</vt:lpstr>
      <vt:lpstr>Тестирование программы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1</cp:revision>
  <dcterms:modified xsi:type="dcterms:W3CDTF">2018-05-27T12:54:31Z</dcterms:modified>
</cp:coreProperties>
</file>