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8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6034-DF11-4155-9944-4E6E5111622B}" type="datetimeFigureOut">
              <a:rPr lang="ru-RU" smtClean="0"/>
              <a:pPr/>
              <a:t>19.04.2019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3E01-7A95-4A29-9C73-C13D9770837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6034-DF11-4155-9944-4E6E5111622B}" type="datetimeFigureOut">
              <a:rPr lang="ru-RU" smtClean="0"/>
              <a:pPr/>
              <a:t>19.04.2019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3E01-7A95-4A29-9C73-C13D9770837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6034-DF11-4155-9944-4E6E5111622B}" type="datetimeFigureOut">
              <a:rPr lang="ru-RU" smtClean="0"/>
              <a:pPr/>
              <a:t>19.04.2019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3E01-7A95-4A29-9C73-C13D9770837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6034-DF11-4155-9944-4E6E5111622B}" type="datetimeFigureOut">
              <a:rPr lang="ru-RU" smtClean="0"/>
              <a:pPr/>
              <a:t>19.04.2019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3E01-7A95-4A29-9C73-C13D9770837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6034-DF11-4155-9944-4E6E5111622B}" type="datetimeFigureOut">
              <a:rPr lang="ru-RU" smtClean="0"/>
              <a:pPr/>
              <a:t>19.04.2019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3E01-7A95-4A29-9C73-C13D9770837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6034-DF11-4155-9944-4E6E5111622B}" type="datetimeFigureOut">
              <a:rPr lang="ru-RU" smtClean="0"/>
              <a:pPr/>
              <a:t>19.04.2019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3E01-7A95-4A29-9C73-C13D9770837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6034-DF11-4155-9944-4E6E5111622B}" type="datetimeFigureOut">
              <a:rPr lang="ru-RU" smtClean="0"/>
              <a:pPr/>
              <a:t>19.04.2019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3E01-7A95-4A29-9C73-C13D9770837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6034-DF11-4155-9944-4E6E5111622B}" type="datetimeFigureOut">
              <a:rPr lang="ru-RU" smtClean="0"/>
              <a:pPr/>
              <a:t>19.04.2019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3E01-7A95-4A29-9C73-C13D9770837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6034-DF11-4155-9944-4E6E5111622B}" type="datetimeFigureOut">
              <a:rPr lang="ru-RU" smtClean="0"/>
              <a:pPr/>
              <a:t>19.04.2019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3E01-7A95-4A29-9C73-C13D9770837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6034-DF11-4155-9944-4E6E5111622B}" type="datetimeFigureOut">
              <a:rPr lang="ru-RU" smtClean="0"/>
              <a:pPr/>
              <a:t>19.04.2019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3E01-7A95-4A29-9C73-C13D9770837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6034-DF11-4155-9944-4E6E5111622B}" type="datetimeFigureOut">
              <a:rPr lang="ru-RU" smtClean="0"/>
              <a:pPr/>
              <a:t>19.04.2019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3E01-7A95-4A29-9C73-C13D9770837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46034-DF11-4155-9944-4E6E5111622B}" type="datetimeFigureOut">
              <a:rPr lang="ru-RU" smtClean="0"/>
              <a:pPr/>
              <a:t>19.04.2019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53E01-7A95-4A29-9C73-C13D9770837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medteh-1-414x27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285728"/>
            <a:ext cx="6872310" cy="37147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2910" y="4143380"/>
            <a:ext cx="8215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Бюджетное профессиональное образование учреждение </a:t>
            </a:r>
            <a:r>
              <a:rPr lang="en-US" dirty="0" smtClean="0"/>
              <a:t>“</a:t>
            </a:r>
            <a:r>
              <a:rPr lang="ru-RU" dirty="0" err="1" smtClean="0"/>
              <a:t>Глазовский</a:t>
            </a:r>
            <a:r>
              <a:rPr lang="ru-RU" dirty="0" smtClean="0"/>
              <a:t> медицинский техникум ведет образовательную деятельность с 1936 г по специальностям:</a:t>
            </a:r>
          </a:p>
          <a:p>
            <a:pPr>
              <a:buFontTx/>
              <a:buChar char="-"/>
            </a:pPr>
            <a:r>
              <a:rPr lang="ru-RU" dirty="0" smtClean="0"/>
              <a:t>Сестринское дело</a:t>
            </a:r>
          </a:p>
          <a:p>
            <a:pPr>
              <a:buFontTx/>
              <a:buChar char="-"/>
            </a:pPr>
            <a:r>
              <a:rPr lang="ru-RU" dirty="0"/>
              <a:t>Л</a:t>
            </a:r>
            <a:r>
              <a:rPr lang="ru-RU" dirty="0" smtClean="0"/>
              <a:t>ечебное дело</a:t>
            </a:r>
          </a:p>
          <a:p>
            <a:pPr>
              <a:buFontTx/>
              <a:buChar char="-"/>
            </a:pPr>
            <a:r>
              <a:rPr lang="ru-RU" dirty="0" smtClean="0"/>
              <a:t>Стоматология ортопедическая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rj-45-4-provoda-raspinovka_4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5" y="1928802"/>
            <a:ext cx="7494201" cy="4396598"/>
          </a:xfrm>
        </p:spPr>
      </p:pic>
      <p:sp>
        <p:nvSpPr>
          <p:cNvPr id="3" name="TextBox 2"/>
          <p:cNvSpPr txBox="1"/>
          <p:nvPr/>
        </p:nvSpPr>
        <p:spPr>
          <a:xfrm>
            <a:off x="1214414" y="357166"/>
            <a:ext cx="70723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Настраивали роутер</a:t>
            </a:r>
            <a:endParaRPr lang="ru-RU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Разборка и чистка ноутбука</a:t>
            </a:r>
            <a:endParaRPr lang="ru-RU" dirty="0"/>
          </a:p>
        </p:txBody>
      </p:sp>
      <p:pic>
        <p:nvPicPr>
          <p:cNvPr id="4" name="Содержимое 3" descr="cc81cbce6ef88761784ecd27d56d1a4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76" y="1714488"/>
            <a:ext cx="6715172" cy="4857784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Переустановка и настройка </a:t>
            </a:r>
            <a:r>
              <a:rPr lang="en-US" dirty="0" smtClean="0"/>
              <a:t>Windows 7</a:t>
            </a:r>
            <a:r>
              <a:rPr lang="ru-RU" dirty="0" smtClean="0"/>
              <a:t>,10</a:t>
            </a:r>
            <a:endParaRPr lang="ru-RU" dirty="0"/>
          </a:p>
        </p:txBody>
      </p:sp>
      <p:pic>
        <p:nvPicPr>
          <p:cNvPr id="4" name="Содержимое 3" descr="4RpVxYKDWaIfjCMu6I54hHwZzt7oVAl-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42" y="1714487"/>
            <a:ext cx="6110318" cy="4698967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локальной сети</a:t>
            </a:r>
            <a:endParaRPr lang="ru-RU" dirty="0"/>
          </a:p>
        </p:txBody>
      </p:sp>
      <p:pic>
        <p:nvPicPr>
          <p:cNvPr id="4" name="Содержимое 3" descr="nastroika-router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290" y="1571612"/>
            <a:ext cx="6157247" cy="509464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</a:t>
            </a:r>
            <a:r>
              <a:rPr lang="en-US" dirty="0" smtClean="0"/>
              <a:t>Microsoft Office</a:t>
            </a:r>
            <a:endParaRPr lang="ru-RU" dirty="0"/>
          </a:p>
        </p:txBody>
      </p:sp>
      <p:pic>
        <p:nvPicPr>
          <p:cNvPr id="4" name="Содержимое 3" descr="e58744f9a41e1c04bac5195478f4c970_i-11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290" y="1651624"/>
            <a:ext cx="5993337" cy="487458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>
            <a:normAutofit/>
          </a:bodyPr>
          <a:lstStyle/>
          <a:p>
            <a:r>
              <a:rPr lang="ru-RU" sz="8800" dirty="0" smtClean="0"/>
              <a:t>Спасибо за внимание !!!</a:t>
            </a:r>
            <a:endParaRPr lang="ru-RU" sz="8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45</Words>
  <Application>Microsoft Office PowerPoint</Application>
  <PresentationFormat>Экран (4:3)</PresentationFormat>
  <Paragraphs>10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Слайд 1</vt:lpstr>
      <vt:lpstr>Слайд 2</vt:lpstr>
      <vt:lpstr>Разборка и чистка ноутбука</vt:lpstr>
      <vt:lpstr>Переустановка и настройка Windows 7,10</vt:lpstr>
      <vt:lpstr>Настройка локальной сети</vt:lpstr>
      <vt:lpstr>Установка Microsoft Office</vt:lpstr>
      <vt:lpstr>Спасибо за внимание !!!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Студент</dc:creator>
  <cp:lastModifiedBy>Студент</cp:lastModifiedBy>
  <cp:revision>5</cp:revision>
  <dcterms:created xsi:type="dcterms:W3CDTF">2019-04-19T10:00:09Z</dcterms:created>
  <dcterms:modified xsi:type="dcterms:W3CDTF">2019-04-19T10:22:20Z</dcterms:modified>
</cp:coreProperties>
</file>