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6AA9-A1F5-476A-93F4-31C1901FE389}" type="datetimeFigureOut">
              <a:rPr lang="ru-RU" smtClean="0"/>
              <a:pPr/>
              <a:t>22.03.2019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C886-2819-4143-97DE-92B70867E43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6AA9-A1F5-476A-93F4-31C1901FE389}" type="datetimeFigureOut">
              <a:rPr lang="ru-RU" smtClean="0"/>
              <a:pPr/>
              <a:t>22.03.2019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C886-2819-4143-97DE-92B70867E4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6AA9-A1F5-476A-93F4-31C1901FE389}" type="datetimeFigureOut">
              <a:rPr lang="ru-RU" smtClean="0"/>
              <a:pPr/>
              <a:t>22.03.2019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C886-2819-4143-97DE-92B70867E4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6AA9-A1F5-476A-93F4-31C1901FE389}" type="datetimeFigureOut">
              <a:rPr lang="ru-RU" smtClean="0"/>
              <a:pPr/>
              <a:t>22.03.2019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C886-2819-4143-97DE-92B70867E4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6AA9-A1F5-476A-93F4-31C1901FE389}" type="datetimeFigureOut">
              <a:rPr lang="ru-RU" smtClean="0"/>
              <a:pPr/>
              <a:t>22.03.2019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E03C886-2819-4143-97DE-92B70867E4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6AA9-A1F5-476A-93F4-31C1901FE389}" type="datetimeFigureOut">
              <a:rPr lang="ru-RU" smtClean="0"/>
              <a:pPr/>
              <a:t>22.03.2019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C886-2819-4143-97DE-92B70867E4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6AA9-A1F5-476A-93F4-31C1901FE389}" type="datetimeFigureOut">
              <a:rPr lang="ru-RU" smtClean="0"/>
              <a:pPr/>
              <a:t>22.03.2019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C886-2819-4143-97DE-92B70867E4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6AA9-A1F5-476A-93F4-31C1901FE389}" type="datetimeFigureOut">
              <a:rPr lang="ru-RU" smtClean="0"/>
              <a:pPr/>
              <a:t>22.03.2019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C886-2819-4143-97DE-92B70867E4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6AA9-A1F5-476A-93F4-31C1901FE389}" type="datetimeFigureOut">
              <a:rPr lang="ru-RU" smtClean="0"/>
              <a:pPr/>
              <a:t>22.03.2019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C886-2819-4143-97DE-92B70867E4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6AA9-A1F5-476A-93F4-31C1901FE389}" type="datetimeFigureOut">
              <a:rPr lang="ru-RU" smtClean="0"/>
              <a:pPr/>
              <a:t>22.03.2019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C886-2819-4143-97DE-92B70867E4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6AA9-A1F5-476A-93F4-31C1901FE389}" type="datetimeFigureOut">
              <a:rPr lang="ru-RU" smtClean="0"/>
              <a:pPr/>
              <a:t>22.03.2019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C886-2819-4143-97DE-92B70867E4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EAD6AA9-A1F5-476A-93F4-31C1901FE389}" type="datetimeFigureOut">
              <a:rPr lang="ru-RU" smtClean="0"/>
              <a:pPr/>
              <a:t>22.03.2019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E03C886-2819-4143-97DE-92B70867E43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0594" y="0"/>
            <a:ext cx="7316182" cy="2500306"/>
          </a:xfrm>
        </p:spPr>
        <p:txBody>
          <a:bodyPr>
            <a:normAutofit/>
          </a:bodyPr>
          <a:lstStyle/>
          <a:p>
            <a:pPr algn="ctr"/>
            <a:r>
              <a:rPr lang="ru-RU" sz="1800" dirty="0">
                <a:solidFill>
                  <a:schemeClr val="tx1"/>
                </a:solidFill>
              </a:rPr>
              <a:t>Министерство науки и высшего образования РФ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1"/>
                </a:solidFill>
              </a:rPr>
              <a:t>Федеральное государственное бюджетное образовательное учреждение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1"/>
                </a:solidFill>
              </a:rPr>
              <a:t> высшего образования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1"/>
                </a:solidFill>
              </a:rPr>
              <a:t>«</a:t>
            </a:r>
            <a:r>
              <a:rPr lang="ru-RU" sz="1800" dirty="0" err="1">
                <a:solidFill>
                  <a:schemeClr val="tx1"/>
                </a:solidFill>
              </a:rPr>
              <a:t>Глазовский</a:t>
            </a:r>
            <a:r>
              <a:rPr lang="ru-RU" sz="1800" dirty="0">
                <a:solidFill>
                  <a:schemeClr val="tx1"/>
                </a:solidFill>
              </a:rPr>
              <a:t> государственный педагогический институт имени В.Г. Короленко»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85918" y="1896356"/>
            <a:ext cx="5825202" cy="4961644"/>
          </a:xfrm>
        </p:spPr>
        <p:txBody>
          <a:bodyPr>
            <a:normAutofit lnSpcReduction="10000"/>
          </a:bodyPr>
          <a:lstStyle/>
          <a:p>
            <a:pPr algn="ctr"/>
            <a:r>
              <a:rPr lang="ru-RU" sz="1600" b="1" dirty="0">
                <a:solidFill>
                  <a:schemeClr val="tx1"/>
                </a:solidFill>
              </a:rPr>
              <a:t>ОТЧЕТ</a:t>
            </a:r>
            <a:endParaRPr lang="ru-RU" sz="1600" dirty="0">
              <a:solidFill>
                <a:schemeClr val="tx1"/>
              </a:solidFill>
            </a:endParaRPr>
          </a:p>
          <a:p>
            <a:pPr algn="ctr"/>
            <a:r>
              <a:rPr lang="ru-RU" sz="1600" b="1" dirty="0">
                <a:solidFill>
                  <a:schemeClr val="tx1"/>
                </a:solidFill>
              </a:rPr>
              <a:t>по учебной практике</a:t>
            </a:r>
            <a:endParaRPr lang="ru-RU" sz="1600" dirty="0">
              <a:solidFill>
                <a:schemeClr val="tx1"/>
              </a:solidFill>
            </a:endParaRPr>
          </a:p>
          <a:p>
            <a:pPr algn="ctr"/>
            <a:r>
              <a:rPr lang="ru-RU" sz="1600" b="1" dirty="0">
                <a:solidFill>
                  <a:schemeClr val="tx1"/>
                </a:solidFill>
              </a:rPr>
              <a:t>ПМ 03 Участие в интеграции программных модулей</a:t>
            </a:r>
            <a:endParaRPr lang="ru-RU" sz="1600" dirty="0">
              <a:solidFill>
                <a:schemeClr val="tx1"/>
              </a:solidFill>
            </a:endParaRPr>
          </a:p>
          <a:p>
            <a:pPr algn="ctr"/>
            <a:r>
              <a:rPr lang="ru-RU" sz="1600" b="1" dirty="0">
                <a:solidFill>
                  <a:schemeClr val="tx1"/>
                </a:solidFill>
              </a:rPr>
              <a:t>Специальность 09.02.03 Программирование в компьютерных </a:t>
            </a:r>
            <a:r>
              <a:rPr lang="ru-RU" sz="1600" b="1" dirty="0" smtClean="0">
                <a:solidFill>
                  <a:schemeClr val="tx1"/>
                </a:solidFill>
              </a:rPr>
              <a:t>системах</a:t>
            </a:r>
          </a:p>
          <a:p>
            <a:pPr algn="ctr"/>
            <a:endParaRPr lang="ru-RU" b="1" dirty="0">
              <a:solidFill>
                <a:schemeClr val="tx1"/>
              </a:solidFill>
            </a:endParaRPr>
          </a:p>
          <a:p>
            <a:pPr algn="ctr"/>
            <a:endParaRPr lang="ru-RU" b="1" dirty="0" smtClean="0">
              <a:solidFill>
                <a:schemeClr val="tx1"/>
              </a:solidFill>
            </a:endParaRPr>
          </a:p>
          <a:p>
            <a:pPr algn="ctr"/>
            <a:endParaRPr lang="ru-RU" b="1" dirty="0">
              <a:solidFill>
                <a:schemeClr val="tx1"/>
              </a:solidFill>
            </a:endParaRPr>
          </a:p>
          <a:p>
            <a:pPr algn="ctr"/>
            <a:endParaRPr lang="ru-RU" b="1" dirty="0" smtClean="0">
              <a:solidFill>
                <a:schemeClr val="tx1"/>
              </a:solidFill>
            </a:endParaRPr>
          </a:p>
          <a:p>
            <a:pPr algn="ctr"/>
            <a:endParaRPr lang="ru-RU" b="1" dirty="0">
              <a:solidFill>
                <a:schemeClr val="tx1"/>
              </a:solidFill>
            </a:endParaRPr>
          </a:p>
          <a:p>
            <a:pPr algn="ctr"/>
            <a:endParaRPr lang="ru-RU" b="1" dirty="0" smtClean="0">
              <a:solidFill>
                <a:schemeClr val="tx1"/>
              </a:solidFill>
            </a:endParaRPr>
          </a:p>
          <a:p>
            <a:pPr algn="ctr"/>
            <a:endParaRPr lang="ru-RU" b="1" dirty="0">
              <a:solidFill>
                <a:schemeClr val="tx1"/>
              </a:solidFill>
            </a:endParaRPr>
          </a:p>
          <a:p>
            <a:pPr algn="ctr"/>
            <a:r>
              <a:rPr lang="ru-RU" sz="1400" b="1" dirty="0">
                <a:solidFill>
                  <a:schemeClr val="tx1"/>
                </a:solidFill>
              </a:rPr>
              <a:t>г</a:t>
            </a:r>
            <a:r>
              <a:rPr lang="ru-RU" sz="1400" b="1" dirty="0" smtClean="0">
                <a:solidFill>
                  <a:schemeClr val="tx1"/>
                </a:solidFill>
              </a:rPr>
              <a:t>. Глазов 2019</a:t>
            </a:r>
            <a:endParaRPr lang="ru-RU" sz="1400" dirty="0">
              <a:solidFill>
                <a:schemeClr val="tx1"/>
              </a:solidFill>
            </a:endParaRPr>
          </a:p>
          <a:p>
            <a:pPr algn="ctr"/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0883582"/>
              </p:ext>
            </p:extLst>
          </p:nvPr>
        </p:nvGraphicFramePr>
        <p:xfrm>
          <a:off x="5857884" y="4286256"/>
          <a:ext cx="2743151" cy="2243328"/>
        </p:xfrm>
        <a:graphic>
          <a:graphicData uri="http://schemas.openxmlformats.org/drawingml/2006/table">
            <a:tbl>
              <a:tblPr firstRow="1" firstCol="1" lastRow="1" lastCol="1" bandRow="1" bandCol="1">
                <a:effectLst/>
                <a:tableStyleId>{5C22544A-7EE6-4342-B048-85BDC9FD1C3A}</a:tableStyleId>
              </a:tblPr>
              <a:tblGrid>
                <a:gridCol w="2743151"/>
              </a:tblGrid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Выполнил(а): </a:t>
                      </a:r>
                    </a:p>
                  </a:txBody>
                  <a:tcPr marL="51435" marR="51435" marT="0" marB="0">
                    <a:noFill/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студент(ка) ОП СПО группа 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51435" marR="51435" marT="0" marB="0">
                    <a:noFill/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Шабалин</a:t>
                      </a: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</a:rPr>
                        <a:t> И.А.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51435" marR="51435" marT="0" marB="0">
                    <a:noFill/>
                  </a:tcPr>
                </a:tc>
              </a:tr>
              <a:tr h="200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 </a:t>
                      </a:r>
                    </a:p>
                  </a:txBody>
                  <a:tcPr marL="51435" marR="51435" marT="0" marB="0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Руководитель практики: ст. преподаватель Касаткин К.А.</a:t>
                      </a:r>
                    </a:p>
                  </a:txBody>
                  <a:tcPr marL="51435" marR="51435" marT="0" marB="0">
                    <a:noFill/>
                  </a:tcPr>
                </a:tc>
              </a:tr>
            </a:tbl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232798" y="450828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7489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разработки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интересную, логическую игру с простым интерфейсом.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</a:t>
            </a:r>
            <a:r>
              <a:rPr lang="ru-RU" dirty="0" err="1" smtClean="0"/>
              <a:t>аналагов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Сапёр на </a:t>
            </a:r>
            <a:r>
              <a:rPr lang="en-US" dirty="0" smtClean="0"/>
              <a:t>Java </a:t>
            </a:r>
            <a:r>
              <a:rPr lang="ru-RU" dirty="0" smtClean="0"/>
              <a:t>от пользователя </a:t>
            </a:r>
            <a:r>
              <a:rPr lang="en-US" dirty="0" err="1" smtClean="0"/>
              <a:t>DoKel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Управление осуществляется мышкой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2786058"/>
            <a:ext cx="2828925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Написать программу, реализующую идею игры. Использовать классы и функции. Использовать графический режим.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игрового процесса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Отрисовка</a:t>
            </a:r>
            <a:r>
              <a:rPr lang="ru-RU" dirty="0" smtClean="0"/>
              <a:t> игрового поля</a:t>
            </a:r>
          </a:p>
          <a:p>
            <a:r>
              <a:rPr lang="ru-RU" dirty="0" smtClean="0"/>
              <a:t>Прием команды с мышки пользователя</a:t>
            </a:r>
          </a:p>
          <a:p>
            <a:r>
              <a:rPr lang="ru-RU" dirty="0" err="1" smtClean="0"/>
              <a:t>Соответствущее</a:t>
            </a:r>
            <a:r>
              <a:rPr lang="ru-RU" dirty="0" smtClean="0"/>
              <a:t> </a:t>
            </a:r>
            <a:r>
              <a:rPr lang="ru-RU" dirty="0" smtClean="0"/>
              <a:t>действие на команду</a:t>
            </a:r>
          </a:p>
          <a:p>
            <a:r>
              <a:rPr lang="ru-RU" dirty="0" smtClean="0"/>
              <a:t>Сообщение о проигрыше или </a:t>
            </a:r>
            <a:r>
              <a:rPr lang="ru-RU" dirty="0" err="1" smtClean="0"/>
              <a:t>выйгрыше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571612"/>
            <a:ext cx="4352925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26</TotalTime>
  <Words>107</Words>
  <Application>Microsoft Office PowerPoint</Application>
  <PresentationFormat>Экран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Апекс</vt:lpstr>
      <vt:lpstr>Министерство науки и высшего образования РФ Федеральное государственное бюджетное образовательное учреждение  высшего образования «Глазовский государственный педагогический институт имени В.Г. Короленко» </vt:lpstr>
      <vt:lpstr>Цель разработки</vt:lpstr>
      <vt:lpstr>Обзор аналагов</vt:lpstr>
      <vt:lpstr>Постановка задачи</vt:lpstr>
      <vt:lpstr>Описание игрового процесса</vt:lpstr>
      <vt:lpstr>Тестирование программы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РФ Федеральное государственное бюджетное образовательное учреждение  высшего образования «Глазовский государственный педагогический институт имени В.Г. Короленко» </dc:title>
  <dc:creator>Студент</dc:creator>
  <cp:lastModifiedBy>Студент</cp:lastModifiedBy>
  <cp:revision>3</cp:revision>
  <dcterms:created xsi:type="dcterms:W3CDTF">2019-03-22T12:35:47Z</dcterms:created>
  <dcterms:modified xsi:type="dcterms:W3CDTF">2019-03-22T13:03:41Z</dcterms:modified>
</cp:coreProperties>
</file>