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125" y="0"/>
            <a:ext cx="7766936" cy="2567836"/>
          </a:xfrm>
        </p:spPr>
        <p:txBody>
          <a:bodyPr/>
          <a:lstStyle/>
          <a:p>
            <a:pPr algn="ctr"/>
            <a:r>
              <a:rPr lang="ru-RU" sz="1800" dirty="0">
                <a:solidFill>
                  <a:schemeClr val="tx1"/>
                </a:solidFill>
              </a:rPr>
              <a:t>Министерство науки и высшего образования РФ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 высшего образования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«</a:t>
            </a:r>
            <a:r>
              <a:rPr lang="ru-RU" sz="1800" dirty="0" err="1">
                <a:solidFill>
                  <a:schemeClr val="tx1"/>
                </a:solidFill>
              </a:rPr>
              <a:t>Глазовский</a:t>
            </a:r>
            <a:r>
              <a:rPr lang="ru-RU" sz="1800" dirty="0">
                <a:solidFill>
                  <a:schemeClr val="tx1"/>
                </a:solidFill>
              </a:rPr>
              <a:t> государственный педагогический институт имени В.Г. Короленко»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4125" y="1896356"/>
            <a:ext cx="7766936" cy="4961644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ОТЧЕТ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по учебной практике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ПМ 03 Участие в интеграции программных модулей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</a:rPr>
              <a:t>Специальность 09.02.03 Программирование в компьютерных </a:t>
            </a:r>
            <a:r>
              <a:rPr lang="ru-RU" sz="1600" b="1" dirty="0" smtClean="0">
                <a:solidFill>
                  <a:schemeClr val="tx1"/>
                </a:solidFill>
              </a:rPr>
              <a:t>системах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г</a:t>
            </a:r>
            <a:r>
              <a:rPr lang="ru-RU" sz="1400" b="1" dirty="0" smtClean="0">
                <a:solidFill>
                  <a:schemeClr val="tx1"/>
                </a:solidFill>
              </a:rPr>
              <a:t>. Глазов 2019</a:t>
            </a:r>
            <a:endParaRPr lang="ru-RU" sz="14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883582"/>
              </p:ext>
            </p:extLst>
          </p:nvPr>
        </p:nvGraphicFramePr>
        <p:xfrm>
          <a:off x="6977063" y="4313879"/>
          <a:ext cx="3657534" cy="1682496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3657534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Выполнил(а): 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студент(ка) ОП СПО группа 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6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Шадрин М.С.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Руководитель практики: ст. преподаватель Касаткин К.А.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7063" y="45082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48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797" y="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282" y="80777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интересную и логическую игру, для детей и взрослых, игра будет в открытом доступе и все желающие могут воспользоваться.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20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77030"/>
          </a:xfrm>
        </p:spPr>
        <p:txBody>
          <a:bodyPr/>
          <a:lstStyle/>
          <a:p>
            <a:pPr algn="ctr"/>
            <a:r>
              <a:rPr lang="ru-RU" b="1" dirty="0"/>
              <a:t>Обзор 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51353"/>
            <a:ext cx="8596668" cy="5390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 </a:t>
            </a:r>
          </a:p>
          <a:p>
            <a:pPr lvl="0"/>
            <a:r>
              <a:rPr lang="ru-RU" dirty="0"/>
              <a:t>Крестики-нолики создал пользователь </a:t>
            </a:r>
            <a:r>
              <a:rPr lang="en-US" dirty="0"/>
              <a:t>D</a:t>
            </a:r>
            <a:r>
              <a:rPr lang="ru-RU" dirty="0"/>
              <a:t>-</a:t>
            </a:r>
            <a:r>
              <a:rPr lang="en-US" dirty="0"/>
              <a:t>MAN</a:t>
            </a:r>
            <a:r>
              <a:rPr lang="ru-RU" dirty="0"/>
              <a:t>. В его коде, ход осуществляется введением двух цифр - сначала по вертикали, затем по горизонтали.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Крестики-нолики с компьютером. В этом коде, ход осуществляется с помощью нажатием кнопки мыши на квадрат и нажатием на пробел. Пробел рисует Х</a:t>
            </a:r>
            <a:endParaRPr lang="ru-RU" dirty="0" smtClean="0"/>
          </a:p>
        </p:txBody>
      </p:sp>
      <p:pic>
        <p:nvPicPr>
          <p:cNvPr id="14" name="Рисунок 13" descr="C:\Users\Lasja\YandexDisk\Скриншоты\2019-03-21_22-11-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9612" y="2108763"/>
            <a:ext cx="12858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C:\Users\Lasja\YandexDisk\Скриншоты\2019-03-21_22-20-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56719" y="4128896"/>
            <a:ext cx="1228725" cy="122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22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Постановка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Написать программу, реализующую идею игры. Выполнить переопределение стандартных операций для абстрактных типов данных. Использовать конструкторы, деструкторы. Использовать графический режим.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08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Описание алгоритма работы программы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Отрисовать</a:t>
            </a:r>
            <a:r>
              <a:rPr lang="ru-RU" dirty="0"/>
              <a:t> игровое поле.</a:t>
            </a:r>
          </a:p>
          <a:p>
            <a:pPr lvl="0"/>
            <a:r>
              <a:rPr lang="ru-RU" dirty="0"/>
              <a:t>Позволить сделать шаг игроку.</a:t>
            </a:r>
          </a:p>
          <a:p>
            <a:pPr lvl="0"/>
            <a:r>
              <a:rPr lang="ru-RU" dirty="0"/>
              <a:t>Проверить выиграл ли кто-то.</a:t>
            </a:r>
          </a:p>
          <a:p>
            <a:r>
              <a:rPr lang="ru-RU" dirty="0"/>
              <a:t>Если да - выиграл текущий игрок, иначе - вернуться к шагу 2</a:t>
            </a:r>
          </a:p>
        </p:txBody>
      </p:sp>
    </p:spTree>
    <p:extLst>
      <p:ext uri="{BB962C8B-B14F-4D97-AF65-F5344CB8AC3E}">
        <p14:creationId xmlns:p14="http://schemas.microsoft.com/office/powerpoint/2010/main" xmlns="" val="96766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7387" y="2601119"/>
            <a:ext cx="2181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716692" y="2662882"/>
            <a:ext cx="995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137</Words>
  <Application>Microsoft Office PowerPoint</Application>
  <PresentationFormat>Произвольный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 </vt:lpstr>
      <vt:lpstr>Цель разработки</vt:lpstr>
      <vt:lpstr>Обзор аналогов</vt:lpstr>
      <vt:lpstr>Постановка задачи </vt:lpstr>
      <vt:lpstr>Описание алгоритма работы программы </vt:lpstr>
      <vt:lpstr>Тестирование программы</vt:lpstr>
      <vt:lpstr>Слайд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</dc:title>
  <dc:creator>fdsfsdf sdfsdfdsfsd</dc:creator>
  <cp:lastModifiedBy>Студент</cp:lastModifiedBy>
  <cp:revision>5</cp:revision>
  <dcterms:created xsi:type="dcterms:W3CDTF">2019-03-22T05:42:05Z</dcterms:created>
  <dcterms:modified xsi:type="dcterms:W3CDTF">2019-03-22T12:40:48Z</dcterms:modified>
</cp:coreProperties>
</file>