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E771-EA47-1C42-B3AB-6D54F1C2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E31D-8433-E548-807E-5B832433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E1C6-D048-9649-B159-B5635064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79B2-789D-2942-9C0E-C911418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78F3-24AF-5D4A-9349-EFFCBFE2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4097-354C-8D4A-84FD-4E82800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AB89-7F13-B540-9779-C73EFC11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B40A-F67F-2A44-901A-AF2454EE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86F5-93A4-C24F-A724-A9BA3F57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6D3B-7B2C-E541-A866-4CE1B5B1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4C134-AFEF-8E4C-8FA8-775EE3C34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06423-46FB-C443-B0B9-B3B2E119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1DA2-3C77-F041-A3E2-553B6115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FB75-0A74-404D-92FE-D4FDDF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73DF-B679-4B41-B8FB-1798F06F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CDE-0C3F-4E48-8215-F2D6B12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D1BC-64B8-8F42-84CC-CA927E54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509-BD3F-114C-B1D1-75BC2D8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A9C2-5F78-E140-9423-9CDDC1EF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C14D-AC6E-8944-ACB5-D6B79B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D44-9EDC-8849-905C-F4C5747C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B90A8-2D27-CD43-8D29-87335AAB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8B7A-57C2-9547-8BD9-C61E6F9C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9A9E-7AA1-B749-BC69-409D7C93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EE05-B519-BA47-876E-F92F9304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C617-70AC-DD43-8221-96299ACE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06BF-3697-824B-A4C8-5CE50F082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E24E2-C44B-B84F-B2FF-352B8E4E6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5015D-1F9D-3E46-9FF0-A5D2BA26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B731-6AA4-EC45-8168-2D5C37D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082A-487D-6545-BE71-B7B976DF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3B2A-CD69-2B4B-86E7-8C924306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3B94-C9F4-4D41-B6DB-D5E9F8EA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0D7D-A5E7-5540-B596-081C820E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EDA9D-0785-644D-B353-8D6B4FEB9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035D5-96F8-E84A-91A2-52B9799A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89E69-28AB-934F-9640-20D6AB30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837B5-FB89-DE47-8411-CA58D3FD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4F713-4FCB-CB40-8ADC-508C60F9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D2B4-1086-7A41-AC0D-1E969AB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DAF7C-DDFC-3148-822F-7B7C213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F2A2-2837-E64A-95E8-A77ABF6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45534-1ED1-644C-B920-8098CC30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738BE-F626-3845-B627-03089FA5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754CF-AB9D-B24B-A996-27EB0DFF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B57B3-3D3E-ED44-86F0-B01111EA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9D8D-9093-4949-87DC-8118FA23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07D6-7D41-7A41-A487-20D2EB8B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EE65-7955-5A44-B41A-285ACBC2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2B80-5C34-DF4E-966F-728D419E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B98A3-EB59-C546-9A65-D4E23A1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127E-05BF-524D-9087-880EEABE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D1D9-AB6B-1B46-A7AC-BB7AEA9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27DEB-72EE-7349-A33B-4CC99B63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F7188-954D-F84D-A238-E3902175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6BC3-C506-374A-972D-444F9B9B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D0D6-8064-1644-A180-5843283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D118-4377-0240-8E50-E915247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6E04-B6CF-6941-B6EA-22F66D6C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1317-8E25-4B46-A137-5F35E2AB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5257-2388-3941-A1B8-D4F831AA6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1429-6C92-1A47-AF45-CE4EC9A47C1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E464-5C51-1F4A-AF52-A7794D3EB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B6F9F-3048-4649-AEE1-0F73E4F9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2FF3-A07B-C34A-B50F-3D66308B8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5D7E-EB0A-4D43-BF2D-FB25B270A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Mask Wearing vs Covid Development Per Region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6FFD-EA8C-6343-8A5E-008191DDE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Mask Wearing vs Covid Development Per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Wearing vs Covid Development Per Region</dc:title>
  <dc:creator>Uchenna Michael Aduaka</dc:creator>
  <cp:lastModifiedBy>Uchenna Michael Aduaka</cp:lastModifiedBy>
  <cp:revision>1</cp:revision>
  <dcterms:created xsi:type="dcterms:W3CDTF">2021-02-27T19:54:23Z</dcterms:created>
  <dcterms:modified xsi:type="dcterms:W3CDTF">2021-02-27T19:55:53Z</dcterms:modified>
</cp:coreProperties>
</file>