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2"/>
    <p:restoredTop sz="94710"/>
  </p:normalViewPr>
  <p:slideViewPr>
    <p:cSldViewPr snapToGrid="0" snapToObjects="1">
      <p:cViewPr varScale="1">
        <p:scale>
          <a:sx n="56" d="100"/>
          <a:sy n="56" d="100"/>
        </p:scale>
        <p:origin x="192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7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6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0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19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24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9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4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5D7E-EB0A-4D43-BF2D-FB25B270A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Mask Wearing vs Covid Development Per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66FFD-EA8C-6343-8A5E-008191DDE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Alade</a:t>
            </a:r>
            <a:r>
              <a:rPr lang="en-US" dirty="0"/>
              <a:t> &amp; Uchenna Aduaka</a:t>
            </a:r>
          </a:p>
        </p:txBody>
      </p:sp>
    </p:spTree>
    <p:extLst>
      <p:ext uri="{BB962C8B-B14F-4D97-AF65-F5344CB8AC3E}">
        <p14:creationId xmlns:p14="http://schemas.microsoft.com/office/powerpoint/2010/main" val="3508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59D7-9537-A944-ADA8-095DD8A8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98B3-D182-BB4A-9E1E-3DA37648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Coronavirus disease (COVID-19) is an infectious disease that has ravaged the world over the past year</a:t>
            </a:r>
          </a:p>
          <a:p>
            <a:endParaRPr lang="en-US" sz="2400" dirty="0"/>
          </a:p>
          <a:p>
            <a:r>
              <a:rPr lang="en-US" sz="2400" dirty="0"/>
              <a:t>Scientists have since been studying ways to slow down and prevent the spread of COVID-19</a:t>
            </a:r>
          </a:p>
          <a:p>
            <a:endParaRPr lang="en-US" sz="2400" dirty="0"/>
          </a:p>
          <a:p>
            <a:r>
              <a:rPr lang="en-US" sz="2400" dirty="0"/>
              <a:t>Scientists have recommended that social distancing of at least up to 6 feet and mask wearing as ways to </a:t>
            </a:r>
          </a:p>
        </p:txBody>
      </p:sp>
    </p:spTree>
    <p:extLst>
      <p:ext uri="{BB962C8B-B14F-4D97-AF65-F5344CB8AC3E}">
        <p14:creationId xmlns:p14="http://schemas.microsoft.com/office/powerpoint/2010/main" val="217347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59D7-9537-A944-ADA8-095DD8A8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98B3-D182-BB4A-9E1E-3DA37648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countries have implemented strict COVID-19 restrictions while many others have had very relaxed COVID-19 restrictions</a:t>
            </a:r>
          </a:p>
          <a:p>
            <a:endParaRPr lang="en-US" dirty="0"/>
          </a:p>
          <a:p>
            <a:r>
              <a:rPr lang="en-US" dirty="0"/>
              <a:t>We wanted to answer what is the correlation of regions who have high compliance to COVID-19 restrictions vs those who do not</a:t>
            </a:r>
          </a:p>
          <a:p>
            <a:endParaRPr lang="en-US" dirty="0"/>
          </a:p>
          <a:p>
            <a:r>
              <a:rPr lang="en-US" dirty="0"/>
              <a:t>We were given access to the data that was provided and we proceeded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191267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859D7-9537-A944-ADA8-095DD8A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Methodology/Approach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98B3-D182-BB4A-9E1E-3DA37648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2"/>
            <a:ext cx="4325113" cy="407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We utilized the pandas' libraries exclusively for the data analysis portion of the project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We looked at 4 different regions and we proceeded to extract data from the API. From there we then mapped out two important variables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We extracted the percent of mask compliance to represent COVID-19 restrictions and we then checked the percent of COVID-19 cases in those same regions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164FC8-F8EC-B549-97B6-68738FEAB6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2319" y="804519"/>
            <a:ext cx="4267946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4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7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29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31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3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C859D7-9537-A944-ADA8-095DD8A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Results/fINDINGDS</a:t>
            </a:r>
          </a:p>
        </p:txBody>
      </p:sp>
      <p:sp>
        <p:nvSpPr>
          <p:cNvPr id="56" name="Rectangle 39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EC46A72-E9A5-6D44-AE85-9C4A0325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96" y="481108"/>
            <a:ext cx="3737722" cy="2491815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AC906BB-49C9-2042-9059-614612EB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99" y="3137516"/>
            <a:ext cx="3739316" cy="249287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98B3-D182-BB4A-9E1E-3DA37648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6457" y="2015732"/>
            <a:ext cx="5550357" cy="3450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After analyzing the data, we then constructed bar graphs to highlight the percentage of mask compliance and then another to highlight the infection rate/percentage of reported COVID-19 cases.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We found that in regions that had at least 80% of mask compliance, the infection rate never reached past 2%.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We utilized the bar graphs because we believed it would help make a clear distinction in regions and also answer the question we asked earlier</a:t>
            </a:r>
          </a:p>
        </p:txBody>
      </p:sp>
      <p:pic>
        <p:nvPicPr>
          <p:cNvPr id="57" name="Picture 41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43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59D7-9537-A944-ADA8-095DD8A8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98B3-D182-BB4A-9E1E-3DA37648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concur, we did find that a high percentage of COVID-19 restriction compliance correlated to low infection rates</a:t>
            </a:r>
          </a:p>
          <a:p>
            <a:r>
              <a:rPr lang="en-US" dirty="0"/>
              <a:t>We also found that the recommendations scientists have given to slow the spread of COVID-19 were verified and they should be continued to be followed</a:t>
            </a:r>
          </a:p>
          <a:p>
            <a:r>
              <a:rPr lang="en-US" dirty="0"/>
              <a:t>We wanted to make note that the data should be observed objectively.</a:t>
            </a:r>
          </a:p>
          <a:p>
            <a:pPr lvl="1"/>
            <a:r>
              <a:rPr lang="en-US" dirty="0"/>
              <a:t>This is because things such as new strains, environments, as well as current COVID-19 cases were not measurable data</a:t>
            </a:r>
          </a:p>
          <a:p>
            <a:pPr lvl="1"/>
            <a:r>
              <a:rPr lang="en-US" dirty="0"/>
              <a:t>Also, because those are external factors that can also influence </a:t>
            </a:r>
            <a:r>
              <a:rPr lang="en-US"/>
              <a:t>the infection rate</a:t>
            </a:r>
          </a:p>
        </p:txBody>
      </p:sp>
    </p:spTree>
    <p:extLst>
      <p:ext uri="{BB962C8B-B14F-4D97-AF65-F5344CB8AC3E}">
        <p14:creationId xmlns:p14="http://schemas.microsoft.com/office/powerpoint/2010/main" val="10743550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{19207E26-47AE-9349-B4E6-E5DDBDF93DF3}tf10001119</Template>
  <TotalTime>25</TotalTime>
  <Words>365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Mask Wearing vs Covid Development Per Region</vt:lpstr>
      <vt:lpstr>Background</vt:lpstr>
      <vt:lpstr>THE problem</vt:lpstr>
      <vt:lpstr>Methodology/Approach</vt:lpstr>
      <vt:lpstr>Results/fINDINGDS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Wearing vs Covid Development Per Region</dc:title>
  <dc:creator>Uchenna Michael Aduaka</dc:creator>
  <cp:lastModifiedBy>Uchenna Michael Aduaka</cp:lastModifiedBy>
  <cp:revision>4</cp:revision>
  <dcterms:created xsi:type="dcterms:W3CDTF">2021-02-27T19:54:23Z</dcterms:created>
  <dcterms:modified xsi:type="dcterms:W3CDTF">2021-02-27T20:20:09Z</dcterms:modified>
</cp:coreProperties>
</file>