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OPTIMIZING CUSTOMER BOOKING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Unveiling Patterns and Strategies with British Airways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317752"/>
            <a:ext cx="3133282" cy="203837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97" y="312601"/>
            <a:ext cx="3317966" cy="193108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88" y="238577"/>
            <a:ext cx="3211661" cy="2034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42" y="2284398"/>
            <a:ext cx="3653741" cy="255421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975018" y="2472969"/>
            <a:ext cx="6557555" cy="4253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ANALYSIS</a:t>
            </a:r>
          </a:p>
          <a:p>
            <a:r>
              <a:rPr lang="en-US" b="1" i="1" dirty="0" smtClean="0"/>
              <a:t>Booking Completion Analysis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majority of bookings(47,000) were not completed compared to completed bookings(8,000). This suggests the need to explore factors influencing booking completion.</a:t>
            </a:r>
          </a:p>
          <a:p>
            <a:r>
              <a:rPr lang="en-US" b="1" i="1" dirty="0" smtClean="0"/>
              <a:t>Sales Channel Impact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Internet bookings shows a significant completion rate(7000), indicating a strong channel. Mobile bookings, however, exhibit a lower completion rate(500), suggesting potential areas for improvement.</a:t>
            </a:r>
          </a:p>
          <a:p>
            <a:r>
              <a:rPr lang="en-US" b="1" i="1" dirty="0" smtClean="0"/>
              <a:t>Trip Type Influence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Customers prefer round trips, with a completion ration of 7,500. The low completion for one-way trips indicates a possible area of concern or an opportunity for targeted marketing.</a:t>
            </a:r>
          </a:p>
          <a:p>
            <a:r>
              <a:rPr lang="en-US" b="1" i="1" dirty="0" smtClean="0"/>
              <a:t>Correlation Heat Map Insights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Features positively correlated with completion include desires for extra baggage, preferred seat, and in-flight meals. Negative correlations with flight duration and length of stay may suggest customer prefer shorter flights and stays.</a:t>
            </a:r>
          </a:p>
          <a:p>
            <a:r>
              <a:rPr lang="en-US" b="1" i="1" dirty="0" smtClean="0"/>
              <a:t>Random Forest Model</a:t>
            </a:r>
            <a:r>
              <a:rPr lang="en-US" dirty="0" smtClean="0"/>
              <a:t>:</a:t>
            </a:r>
          </a:p>
          <a:p>
            <a:r>
              <a:rPr lang="en-US" dirty="0" smtClean="0"/>
              <a:t>An 85% accuracy of Random Forest model was built, which indicates it’s effectiveness in predicting booking outcomes and a valuable tool to guide marketing strategies.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6265" y="4726166"/>
            <a:ext cx="4728753" cy="2000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" b="1" dirty="0" smtClean="0"/>
              <a:t>Overall Implications</a:t>
            </a:r>
            <a:r>
              <a:rPr lang="en-US" sz="1150" dirty="0" smtClean="0"/>
              <a:t>:</a:t>
            </a:r>
          </a:p>
          <a:p>
            <a:r>
              <a:rPr lang="en-US" sz="1150" dirty="0" smtClean="0"/>
              <a:t>To enhance completion rates, focus on optimizing the mobile booking experience.</a:t>
            </a:r>
          </a:p>
          <a:p>
            <a:r>
              <a:rPr lang="en-US" sz="1150" dirty="0" smtClean="0"/>
              <a:t>Emphasize round trip offerings, potentially through targeted promotions.</a:t>
            </a:r>
          </a:p>
          <a:p>
            <a:r>
              <a:rPr lang="en-US" sz="1150" dirty="0" smtClean="0"/>
              <a:t>Consider promoting features like extra baggage and preferred seats to boost completion rates.</a:t>
            </a:r>
          </a:p>
          <a:p>
            <a:r>
              <a:rPr lang="en-US" sz="1150" dirty="0" smtClean="0"/>
              <a:t>Acknowledge the importance of flight duration and length of stay in customer decision-making. </a:t>
            </a:r>
            <a:endParaRPr lang="en-US" sz="1150" dirty="0"/>
          </a:p>
        </p:txBody>
      </p:sp>
    </p:spTree>
    <p:extLst>
      <p:ext uri="{BB962C8B-B14F-4D97-AF65-F5344CB8AC3E}">
        <p14:creationId xmlns:p14="http://schemas.microsoft.com/office/powerpoint/2010/main" val="63817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235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OPTIMIZING CUSTOMER BOOKING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Uche</cp:lastModifiedBy>
  <cp:revision>20</cp:revision>
  <dcterms:created xsi:type="dcterms:W3CDTF">2022-12-06T11:13:27Z</dcterms:created>
  <dcterms:modified xsi:type="dcterms:W3CDTF">2023-12-14T23:02:47Z</dcterms:modified>
</cp:coreProperties>
</file>