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9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00D97-46DB-4BE2-B2E5-FF0F999FAA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AEA886-9F7A-4C0C-B292-6693BC9834B2}">
      <dgm:prSet/>
      <dgm:spPr/>
      <dgm:t>
        <a:bodyPr/>
        <a:lstStyle/>
        <a:p>
          <a:pPr>
            <a:defRPr cap="all"/>
          </a:pPr>
          <a:r>
            <a:rPr lang="en-US"/>
            <a:t>Objective</a:t>
          </a:r>
        </a:p>
      </dgm:t>
    </dgm:pt>
    <dgm:pt modelId="{2C39EB31-424F-437D-8C1C-8A3C927A7755}" type="parTrans" cxnId="{8B3207A4-E219-4887-9EA1-AEE7F5C2BD25}">
      <dgm:prSet/>
      <dgm:spPr/>
      <dgm:t>
        <a:bodyPr/>
        <a:lstStyle/>
        <a:p>
          <a:endParaRPr lang="en-US"/>
        </a:p>
      </dgm:t>
    </dgm:pt>
    <dgm:pt modelId="{59978872-B338-40FF-886A-EFF8039C5A16}" type="sibTrans" cxnId="{8B3207A4-E219-4887-9EA1-AEE7F5C2BD25}">
      <dgm:prSet/>
      <dgm:spPr/>
      <dgm:t>
        <a:bodyPr/>
        <a:lstStyle/>
        <a:p>
          <a:endParaRPr lang="en-US"/>
        </a:p>
      </dgm:t>
    </dgm:pt>
    <dgm:pt modelId="{F2F31527-BBFF-4DDD-80F0-C69401708019}">
      <dgm:prSet/>
      <dgm:spPr/>
      <dgm:t>
        <a:bodyPr/>
        <a:lstStyle/>
        <a:p>
          <a:pPr>
            <a:defRPr cap="all"/>
          </a:pPr>
          <a:r>
            <a:rPr lang="en-US"/>
            <a:t>Process</a:t>
          </a:r>
        </a:p>
      </dgm:t>
    </dgm:pt>
    <dgm:pt modelId="{113B37C0-6B8F-4BB3-99E1-684F5630C8E2}" type="parTrans" cxnId="{4285AA0A-EFFA-4CF9-A72E-8907A4644AD5}">
      <dgm:prSet/>
      <dgm:spPr/>
      <dgm:t>
        <a:bodyPr/>
        <a:lstStyle/>
        <a:p>
          <a:endParaRPr lang="en-US"/>
        </a:p>
      </dgm:t>
    </dgm:pt>
    <dgm:pt modelId="{8374F238-D7A9-4524-A8F4-13DDAEFA6664}" type="sibTrans" cxnId="{4285AA0A-EFFA-4CF9-A72E-8907A4644AD5}">
      <dgm:prSet/>
      <dgm:spPr/>
      <dgm:t>
        <a:bodyPr/>
        <a:lstStyle/>
        <a:p>
          <a:endParaRPr lang="en-US"/>
        </a:p>
      </dgm:t>
    </dgm:pt>
    <dgm:pt modelId="{3DACC8A0-91B1-4F74-A30C-3087C8F947A5}">
      <dgm:prSet/>
      <dgm:spPr/>
      <dgm:t>
        <a:bodyPr/>
        <a:lstStyle/>
        <a:p>
          <a:pPr>
            <a:defRPr cap="all"/>
          </a:pPr>
          <a:r>
            <a:rPr lang="en-US"/>
            <a:t>Feature Engineering</a:t>
          </a:r>
        </a:p>
      </dgm:t>
    </dgm:pt>
    <dgm:pt modelId="{2FF3332E-86B6-458B-A474-576B8E5334A5}" type="parTrans" cxnId="{7AFF7706-9647-48CB-9968-02D8DF73DADF}">
      <dgm:prSet/>
      <dgm:spPr/>
      <dgm:t>
        <a:bodyPr/>
        <a:lstStyle/>
        <a:p>
          <a:endParaRPr lang="en-US"/>
        </a:p>
      </dgm:t>
    </dgm:pt>
    <dgm:pt modelId="{463FD7DC-AC7C-446F-890D-3BC1A0FEAFA8}" type="sibTrans" cxnId="{7AFF7706-9647-48CB-9968-02D8DF73DADF}">
      <dgm:prSet/>
      <dgm:spPr/>
      <dgm:t>
        <a:bodyPr/>
        <a:lstStyle/>
        <a:p>
          <a:endParaRPr lang="en-US"/>
        </a:p>
      </dgm:t>
    </dgm:pt>
    <dgm:pt modelId="{978E1128-EE01-440F-8768-34FEE5DC4EE3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</a:p>
      </dgm:t>
    </dgm:pt>
    <dgm:pt modelId="{6ED8F102-4E35-49B6-AB80-891B11FB1D98}" type="parTrans" cxnId="{83F84317-7D58-4CF1-A0DF-D613504B5083}">
      <dgm:prSet/>
      <dgm:spPr/>
      <dgm:t>
        <a:bodyPr/>
        <a:lstStyle/>
        <a:p>
          <a:endParaRPr lang="en-US"/>
        </a:p>
      </dgm:t>
    </dgm:pt>
    <dgm:pt modelId="{534223D2-C5DB-48F6-AB34-5C1D27DA5F59}" type="sibTrans" cxnId="{83F84317-7D58-4CF1-A0DF-D613504B5083}">
      <dgm:prSet/>
      <dgm:spPr/>
      <dgm:t>
        <a:bodyPr/>
        <a:lstStyle/>
        <a:p>
          <a:endParaRPr lang="en-US"/>
        </a:p>
      </dgm:t>
    </dgm:pt>
    <dgm:pt modelId="{657B8000-1113-46DA-BAAB-DD526FB6E317}">
      <dgm:prSet/>
      <dgm:spPr/>
      <dgm:t>
        <a:bodyPr/>
        <a:lstStyle/>
        <a:p>
          <a:pPr>
            <a:defRPr cap="all"/>
          </a:pPr>
          <a:r>
            <a:rPr lang="en-US"/>
            <a:t>Deep Learning</a:t>
          </a:r>
        </a:p>
      </dgm:t>
    </dgm:pt>
    <dgm:pt modelId="{01C0B06D-5FDB-4291-9A7B-7171C7841C7B}" type="parTrans" cxnId="{4510BC63-093E-4C2E-BAC2-56D7E5A3BC79}">
      <dgm:prSet/>
      <dgm:spPr/>
      <dgm:t>
        <a:bodyPr/>
        <a:lstStyle/>
        <a:p>
          <a:endParaRPr lang="en-US"/>
        </a:p>
      </dgm:t>
    </dgm:pt>
    <dgm:pt modelId="{390A44F7-C620-44F4-B5F5-D0FB20A0BBB0}" type="sibTrans" cxnId="{4510BC63-093E-4C2E-BAC2-56D7E5A3BC79}">
      <dgm:prSet/>
      <dgm:spPr/>
      <dgm:t>
        <a:bodyPr/>
        <a:lstStyle/>
        <a:p>
          <a:endParaRPr lang="en-US"/>
        </a:p>
      </dgm:t>
    </dgm:pt>
    <dgm:pt modelId="{291C80CC-0E02-48AA-BE3E-4ABAEE33E69F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D4D31A26-5216-429A-9067-5349ADD1DDCA}" type="parTrans" cxnId="{38D58BFF-66A2-4BEA-B61F-43544D979D0B}">
      <dgm:prSet/>
      <dgm:spPr/>
      <dgm:t>
        <a:bodyPr/>
        <a:lstStyle/>
        <a:p>
          <a:endParaRPr lang="en-US"/>
        </a:p>
      </dgm:t>
    </dgm:pt>
    <dgm:pt modelId="{804BFDE8-5961-433F-988F-AF005A1E58E2}" type="sibTrans" cxnId="{38D58BFF-66A2-4BEA-B61F-43544D979D0B}">
      <dgm:prSet/>
      <dgm:spPr/>
      <dgm:t>
        <a:bodyPr/>
        <a:lstStyle/>
        <a:p>
          <a:endParaRPr lang="en-US"/>
        </a:p>
      </dgm:t>
    </dgm:pt>
    <dgm:pt modelId="{8471B6A8-88F7-4CD8-9F05-59F8E33E418F}">
      <dgm:prSet/>
      <dgm:spPr/>
      <dgm:t>
        <a:bodyPr/>
        <a:lstStyle/>
        <a:p>
          <a:pPr>
            <a:defRPr cap="all"/>
          </a:pPr>
          <a:r>
            <a:rPr lang="en-US"/>
            <a:t>Conclusions / Recommendations</a:t>
          </a:r>
        </a:p>
      </dgm:t>
    </dgm:pt>
    <dgm:pt modelId="{96CBAA05-452B-442A-A75A-0E6F00F18E4C}" type="parTrans" cxnId="{13417838-15AB-48FE-AB92-BCDACBDBB2CB}">
      <dgm:prSet/>
      <dgm:spPr/>
      <dgm:t>
        <a:bodyPr/>
        <a:lstStyle/>
        <a:p>
          <a:endParaRPr lang="en-US"/>
        </a:p>
      </dgm:t>
    </dgm:pt>
    <dgm:pt modelId="{C4AE399F-5675-4F9C-9AE8-611F6B9C0925}" type="sibTrans" cxnId="{13417838-15AB-48FE-AB92-BCDACBDBB2CB}">
      <dgm:prSet/>
      <dgm:spPr/>
      <dgm:t>
        <a:bodyPr/>
        <a:lstStyle/>
        <a:p>
          <a:endParaRPr lang="en-US"/>
        </a:p>
      </dgm:t>
    </dgm:pt>
    <dgm:pt modelId="{550359A0-A367-4C8A-A11D-C4985A03B0FD}" type="pres">
      <dgm:prSet presAssocID="{A6F00D97-46DB-4BE2-B2E5-FF0F999FAA48}" presName="root" presStyleCnt="0">
        <dgm:presLayoutVars>
          <dgm:dir/>
          <dgm:resizeHandles val="exact"/>
        </dgm:presLayoutVars>
      </dgm:prSet>
      <dgm:spPr/>
    </dgm:pt>
    <dgm:pt modelId="{F2953CF3-08ED-4DC6-B92B-51A4215CBF90}" type="pres">
      <dgm:prSet presAssocID="{12AEA886-9F7A-4C0C-B292-6693BC9834B2}" presName="compNode" presStyleCnt="0"/>
      <dgm:spPr/>
    </dgm:pt>
    <dgm:pt modelId="{12173D55-BEBE-4BF6-901C-3CCDB4058A2F}" type="pres">
      <dgm:prSet presAssocID="{12AEA886-9F7A-4C0C-B292-6693BC9834B2}" presName="iconBgRect" presStyleLbl="bgShp" presStyleIdx="0" presStyleCnt="7"/>
      <dgm:spPr/>
    </dgm:pt>
    <dgm:pt modelId="{4B80096C-7A04-45ED-ACD8-4AF71D30D0C9}" type="pres">
      <dgm:prSet presAssocID="{12AEA886-9F7A-4C0C-B292-6693BC9834B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3B471DA-1153-4EEB-BB6D-B50EEEF3F25A}" type="pres">
      <dgm:prSet presAssocID="{12AEA886-9F7A-4C0C-B292-6693BC9834B2}" presName="spaceRect" presStyleCnt="0"/>
      <dgm:spPr/>
    </dgm:pt>
    <dgm:pt modelId="{FBA348AA-EF83-4A66-9637-917630B2336B}" type="pres">
      <dgm:prSet presAssocID="{12AEA886-9F7A-4C0C-B292-6693BC9834B2}" presName="textRect" presStyleLbl="revTx" presStyleIdx="0" presStyleCnt="7">
        <dgm:presLayoutVars>
          <dgm:chMax val="1"/>
          <dgm:chPref val="1"/>
        </dgm:presLayoutVars>
      </dgm:prSet>
      <dgm:spPr/>
    </dgm:pt>
    <dgm:pt modelId="{EB59F900-ACD7-46F1-B9F2-A9407E06ED67}" type="pres">
      <dgm:prSet presAssocID="{59978872-B338-40FF-886A-EFF8039C5A16}" presName="sibTrans" presStyleCnt="0"/>
      <dgm:spPr/>
    </dgm:pt>
    <dgm:pt modelId="{29748B22-0E5E-46C0-BF38-C40D0000EAA2}" type="pres">
      <dgm:prSet presAssocID="{F2F31527-BBFF-4DDD-80F0-C69401708019}" presName="compNode" presStyleCnt="0"/>
      <dgm:spPr/>
    </dgm:pt>
    <dgm:pt modelId="{B7B082AC-665D-4386-9801-EA8257BDE91C}" type="pres">
      <dgm:prSet presAssocID="{F2F31527-BBFF-4DDD-80F0-C69401708019}" presName="iconBgRect" presStyleLbl="bgShp" presStyleIdx="1" presStyleCnt="7"/>
      <dgm:spPr/>
    </dgm:pt>
    <dgm:pt modelId="{7DC74819-E7F2-4D1A-98F0-463B9C997DB1}" type="pres">
      <dgm:prSet presAssocID="{F2F31527-BBFF-4DDD-80F0-C6940170801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4F8570A-EB82-48D5-9E07-2C33A7B5ABE7}" type="pres">
      <dgm:prSet presAssocID="{F2F31527-BBFF-4DDD-80F0-C69401708019}" presName="spaceRect" presStyleCnt="0"/>
      <dgm:spPr/>
    </dgm:pt>
    <dgm:pt modelId="{3628C5F2-6919-477E-A6E8-63FA21BAD78A}" type="pres">
      <dgm:prSet presAssocID="{F2F31527-BBFF-4DDD-80F0-C69401708019}" presName="textRect" presStyleLbl="revTx" presStyleIdx="1" presStyleCnt="7">
        <dgm:presLayoutVars>
          <dgm:chMax val="1"/>
          <dgm:chPref val="1"/>
        </dgm:presLayoutVars>
      </dgm:prSet>
      <dgm:spPr/>
    </dgm:pt>
    <dgm:pt modelId="{83100A3A-CAD7-4A38-8BA3-3E6D510A8D17}" type="pres">
      <dgm:prSet presAssocID="{8374F238-D7A9-4524-A8F4-13DDAEFA6664}" presName="sibTrans" presStyleCnt="0"/>
      <dgm:spPr/>
    </dgm:pt>
    <dgm:pt modelId="{B573DC35-0181-4C20-A85D-3F5D91692092}" type="pres">
      <dgm:prSet presAssocID="{3DACC8A0-91B1-4F74-A30C-3087C8F947A5}" presName="compNode" presStyleCnt="0"/>
      <dgm:spPr/>
    </dgm:pt>
    <dgm:pt modelId="{D03AD7AD-903A-4892-B522-9FC175446023}" type="pres">
      <dgm:prSet presAssocID="{3DACC8A0-91B1-4F74-A30C-3087C8F947A5}" presName="iconBgRect" presStyleLbl="bgShp" presStyleIdx="2" presStyleCnt="7"/>
      <dgm:spPr/>
    </dgm:pt>
    <dgm:pt modelId="{B0ACE259-4F3B-4C1F-B5E1-E02FC2A7769C}" type="pres">
      <dgm:prSet presAssocID="{3DACC8A0-91B1-4F74-A30C-3087C8F947A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202EB7-3D66-4A57-9DE5-376603264F71}" type="pres">
      <dgm:prSet presAssocID="{3DACC8A0-91B1-4F74-A30C-3087C8F947A5}" presName="spaceRect" presStyleCnt="0"/>
      <dgm:spPr/>
    </dgm:pt>
    <dgm:pt modelId="{9B2DDC42-C3C6-4B18-B1C3-DE7CFE3AB42C}" type="pres">
      <dgm:prSet presAssocID="{3DACC8A0-91B1-4F74-A30C-3087C8F947A5}" presName="textRect" presStyleLbl="revTx" presStyleIdx="2" presStyleCnt="7">
        <dgm:presLayoutVars>
          <dgm:chMax val="1"/>
          <dgm:chPref val="1"/>
        </dgm:presLayoutVars>
      </dgm:prSet>
      <dgm:spPr/>
    </dgm:pt>
    <dgm:pt modelId="{74E4457E-0666-49C9-8CE1-321299D74E45}" type="pres">
      <dgm:prSet presAssocID="{463FD7DC-AC7C-446F-890D-3BC1A0FEAFA8}" presName="sibTrans" presStyleCnt="0"/>
      <dgm:spPr/>
    </dgm:pt>
    <dgm:pt modelId="{5B4F2309-8264-4A49-9B89-8C744C3864CD}" type="pres">
      <dgm:prSet presAssocID="{978E1128-EE01-440F-8768-34FEE5DC4EE3}" presName="compNode" presStyleCnt="0"/>
      <dgm:spPr/>
    </dgm:pt>
    <dgm:pt modelId="{0B9361BC-C7B8-46CB-829F-05B47E74A4A8}" type="pres">
      <dgm:prSet presAssocID="{978E1128-EE01-440F-8768-34FEE5DC4EE3}" presName="iconBgRect" presStyleLbl="bgShp" presStyleIdx="3" presStyleCnt="7"/>
      <dgm:spPr/>
    </dgm:pt>
    <dgm:pt modelId="{7C913C48-6534-44BF-8E3A-B15BFD347325}" type="pres">
      <dgm:prSet presAssocID="{978E1128-EE01-440F-8768-34FEE5DC4E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AB8BAC-0E56-4292-9D89-4E730EE5CD05}" type="pres">
      <dgm:prSet presAssocID="{978E1128-EE01-440F-8768-34FEE5DC4EE3}" presName="spaceRect" presStyleCnt="0"/>
      <dgm:spPr/>
    </dgm:pt>
    <dgm:pt modelId="{FDD0C55E-9FB5-4103-AA74-38F760A49A81}" type="pres">
      <dgm:prSet presAssocID="{978E1128-EE01-440F-8768-34FEE5DC4EE3}" presName="textRect" presStyleLbl="revTx" presStyleIdx="3" presStyleCnt="7">
        <dgm:presLayoutVars>
          <dgm:chMax val="1"/>
          <dgm:chPref val="1"/>
        </dgm:presLayoutVars>
      </dgm:prSet>
      <dgm:spPr/>
    </dgm:pt>
    <dgm:pt modelId="{DD2C8D6F-CBDF-420D-BA9B-F5BDA4E28AFE}" type="pres">
      <dgm:prSet presAssocID="{534223D2-C5DB-48F6-AB34-5C1D27DA5F59}" presName="sibTrans" presStyleCnt="0"/>
      <dgm:spPr/>
    </dgm:pt>
    <dgm:pt modelId="{BED4F419-A701-462E-8622-B27FDC7973EC}" type="pres">
      <dgm:prSet presAssocID="{657B8000-1113-46DA-BAAB-DD526FB6E317}" presName="compNode" presStyleCnt="0"/>
      <dgm:spPr/>
    </dgm:pt>
    <dgm:pt modelId="{BBB8E0F3-1BA4-4122-997B-38CBDF2F29A5}" type="pres">
      <dgm:prSet presAssocID="{657B8000-1113-46DA-BAAB-DD526FB6E317}" presName="iconBgRect" presStyleLbl="bgShp" presStyleIdx="4" presStyleCnt="7"/>
      <dgm:spPr/>
    </dgm:pt>
    <dgm:pt modelId="{FD34D019-6CBB-433D-B461-E0754A6CA62D}" type="pres">
      <dgm:prSet presAssocID="{657B8000-1113-46DA-BAAB-DD526FB6E31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3BFB4E-A3A9-459D-A3D9-8B7E9114BEBF}" type="pres">
      <dgm:prSet presAssocID="{657B8000-1113-46DA-BAAB-DD526FB6E317}" presName="spaceRect" presStyleCnt="0"/>
      <dgm:spPr/>
    </dgm:pt>
    <dgm:pt modelId="{44EB5B0F-611E-410F-8F52-2E43454C0EF3}" type="pres">
      <dgm:prSet presAssocID="{657B8000-1113-46DA-BAAB-DD526FB6E317}" presName="textRect" presStyleLbl="revTx" presStyleIdx="4" presStyleCnt="7">
        <dgm:presLayoutVars>
          <dgm:chMax val="1"/>
          <dgm:chPref val="1"/>
        </dgm:presLayoutVars>
      </dgm:prSet>
      <dgm:spPr/>
    </dgm:pt>
    <dgm:pt modelId="{73215EB6-407D-4EA1-BA82-772150478563}" type="pres">
      <dgm:prSet presAssocID="{390A44F7-C620-44F4-B5F5-D0FB20A0BBB0}" presName="sibTrans" presStyleCnt="0"/>
      <dgm:spPr/>
    </dgm:pt>
    <dgm:pt modelId="{989EE7CA-67E2-4890-B896-917DE3385D0E}" type="pres">
      <dgm:prSet presAssocID="{291C80CC-0E02-48AA-BE3E-4ABAEE33E69F}" presName="compNode" presStyleCnt="0"/>
      <dgm:spPr/>
    </dgm:pt>
    <dgm:pt modelId="{AD12CE97-A3BE-4740-889D-36892F89D984}" type="pres">
      <dgm:prSet presAssocID="{291C80CC-0E02-48AA-BE3E-4ABAEE33E69F}" presName="iconBgRect" presStyleLbl="bgShp" presStyleIdx="5" presStyleCnt="7"/>
      <dgm:spPr/>
    </dgm:pt>
    <dgm:pt modelId="{3C9986EE-D2EC-4290-9518-61C7601BC328}" type="pres">
      <dgm:prSet presAssocID="{291C80CC-0E02-48AA-BE3E-4ABAEE33E6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EC35F4-6CD4-437E-8CA2-E7E99FAA7CCA}" type="pres">
      <dgm:prSet presAssocID="{291C80CC-0E02-48AA-BE3E-4ABAEE33E69F}" presName="spaceRect" presStyleCnt="0"/>
      <dgm:spPr/>
    </dgm:pt>
    <dgm:pt modelId="{991CFA3E-7D3E-4C30-8BFF-AA7EB7ACFD48}" type="pres">
      <dgm:prSet presAssocID="{291C80CC-0E02-48AA-BE3E-4ABAEE33E69F}" presName="textRect" presStyleLbl="revTx" presStyleIdx="5" presStyleCnt="7">
        <dgm:presLayoutVars>
          <dgm:chMax val="1"/>
          <dgm:chPref val="1"/>
        </dgm:presLayoutVars>
      </dgm:prSet>
      <dgm:spPr/>
    </dgm:pt>
    <dgm:pt modelId="{323FDAA6-15D0-4E68-BDE8-06D72A4A9063}" type="pres">
      <dgm:prSet presAssocID="{804BFDE8-5961-433F-988F-AF005A1E58E2}" presName="sibTrans" presStyleCnt="0"/>
      <dgm:spPr/>
    </dgm:pt>
    <dgm:pt modelId="{BF60F031-2ED8-4916-959E-4A5DBD24E3FB}" type="pres">
      <dgm:prSet presAssocID="{8471B6A8-88F7-4CD8-9F05-59F8E33E418F}" presName="compNode" presStyleCnt="0"/>
      <dgm:spPr/>
    </dgm:pt>
    <dgm:pt modelId="{E60B45BC-9132-45A2-A20F-6E8F3486AAE9}" type="pres">
      <dgm:prSet presAssocID="{8471B6A8-88F7-4CD8-9F05-59F8E33E418F}" presName="iconBgRect" presStyleLbl="bgShp" presStyleIdx="6" presStyleCnt="7"/>
      <dgm:spPr/>
    </dgm:pt>
    <dgm:pt modelId="{27EF089D-6ED2-42FA-A48D-C083D4B55A2D}" type="pres">
      <dgm:prSet presAssocID="{8471B6A8-88F7-4CD8-9F05-59F8E33E418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7477A58-6BDD-4C91-A963-548077B5F925}" type="pres">
      <dgm:prSet presAssocID="{8471B6A8-88F7-4CD8-9F05-59F8E33E418F}" presName="spaceRect" presStyleCnt="0"/>
      <dgm:spPr/>
    </dgm:pt>
    <dgm:pt modelId="{3B2276B6-A96B-4B00-B843-6D9066D34B6B}" type="pres">
      <dgm:prSet presAssocID="{8471B6A8-88F7-4CD8-9F05-59F8E33E418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AFF7706-9647-48CB-9968-02D8DF73DADF}" srcId="{A6F00D97-46DB-4BE2-B2E5-FF0F999FAA48}" destId="{3DACC8A0-91B1-4F74-A30C-3087C8F947A5}" srcOrd="2" destOrd="0" parTransId="{2FF3332E-86B6-458B-A474-576B8E5334A5}" sibTransId="{463FD7DC-AC7C-446F-890D-3BC1A0FEAFA8}"/>
    <dgm:cxn modelId="{4285AA0A-EFFA-4CF9-A72E-8907A4644AD5}" srcId="{A6F00D97-46DB-4BE2-B2E5-FF0F999FAA48}" destId="{F2F31527-BBFF-4DDD-80F0-C69401708019}" srcOrd="1" destOrd="0" parTransId="{113B37C0-6B8F-4BB3-99E1-684F5630C8E2}" sibTransId="{8374F238-D7A9-4524-A8F4-13DDAEFA6664}"/>
    <dgm:cxn modelId="{FB822B10-6B69-4382-9875-8AB06599F6D4}" type="presOf" srcId="{657B8000-1113-46DA-BAAB-DD526FB6E317}" destId="{44EB5B0F-611E-410F-8F52-2E43454C0EF3}" srcOrd="0" destOrd="0" presId="urn:microsoft.com/office/officeart/2018/5/layout/IconCircleLabelList"/>
    <dgm:cxn modelId="{6A7D1A13-EE93-4433-A820-5918D73340FA}" type="presOf" srcId="{8471B6A8-88F7-4CD8-9F05-59F8E33E418F}" destId="{3B2276B6-A96B-4B00-B843-6D9066D34B6B}" srcOrd="0" destOrd="0" presId="urn:microsoft.com/office/officeart/2018/5/layout/IconCircleLabelList"/>
    <dgm:cxn modelId="{83F84317-7D58-4CF1-A0DF-D613504B5083}" srcId="{A6F00D97-46DB-4BE2-B2E5-FF0F999FAA48}" destId="{978E1128-EE01-440F-8768-34FEE5DC4EE3}" srcOrd="3" destOrd="0" parTransId="{6ED8F102-4E35-49B6-AB80-891B11FB1D98}" sibTransId="{534223D2-C5DB-48F6-AB34-5C1D27DA5F59}"/>
    <dgm:cxn modelId="{13417838-15AB-48FE-AB92-BCDACBDBB2CB}" srcId="{A6F00D97-46DB-4BE2-B2E5-FF0F999FAA48}" destId="{8471B6A8-88F7-4CD8-9F05-59F8E33E418F}" srcOrd="6" destOrd="0" parTransId="{96CBAA05-452B-442A-A75A-0E6F00F18E4C}" sibTransId="{C4AE399F-5675-4F9C-9AE8-611F6B9C0925}"/>
    <dgm:cxn modelId="{0FA5605F-41B0-4891-98A3-CD7806BE6DB6}" type="presOf" srcId="{291C80CC-0E02-48AA-BE3E-4ABAEE33E69F}" destId="{991CFA3E-7D3E-4C30-8BFF-AA7EB7ACFD48}" srcOrd="0" destOrd="0" presId="urn:microsoft.com/office/officeart/2018/5/layout/IconCircleLabelList"/>
    <dgm:cxn modelId="{4510BC63-093E-4C2E-BAC2-56D7E5A3BC79}" srcId="{A6F00D97-46DB-4BE2-B2E5-FF0F999FAA48}" destId="{657B8000-1113-46DA-BAAB-DD526FB6E317}" srcOrd="4" destOrd="0" parTransId="{01C0B06D-5FDB-4291-9A7B-7171C7841C7B}" sibTransId="{390A44F7-C620-44F4-B5F5-D0FB20A0BBB0}"/>
    <dgm:cxn modelId="{8AF46869-B122-44C8-903A-E12241E6F774}" type="presOf" srcId="{3DACC8A0-91B1-4F74-A30C-3087C8F947A5}" destId="{9B2DDC42-C3C6-4B18-B1C3-DE7CFE3AB42C}" srcOrd="0" destOrd="0" presId="urn:microsoft.com/office/officeart/2018/5/layout/IconCircleLabelList"/>
    <dgm:cxn modelId="{3CD01487-80E3-42E7-AEFE-B0881F4AFCF1}" type="presOf" srcId="{A6F00D97-46DB-4BE2-B2E5-FF0F999FAA48}" destId="{550359A0-A367-4C8A-A11D-C4985A03B0FD}" srcOrd="0" destOrd="0" presId="urn:microsoft.com/office/officeart/2018/5/layout/IconCircleLabelList"/>
    <dgm:cxn modelId="{8B3207A4-E219-4887-9EA1-AEE7F5C2BD25}" srcId="{A6F00D97-46DB-4BE2-B2E5-FF0F999FAA48}" destId="{12AEA886-9F7A-4C0C-B292-6693BC9834B2}" srcOrd="0" destOrd="0" parTransId="{2C39EB31-424F-437D-8C1C-8A3C927A7755}" sibTransId="{59978872-B338-40FF-886A-EFF8039C5A16}"/>
    <dgm:cxn modelId="{90E413AE-6CA6-4B43-8EAB-9678CE3B1D58}" type="presOf" srcId="{12AEA886-9F7A-4C0C-B292-6693BC9834B2}" destId="{FBA348AA-EF83-4A66-9637-917630B2336B}" srcOrd="0" destOrd="0" presId="urn:microsoft.com/office/officeart/2018/5/layout/IconCircleLabelList"/>
    <dgm:cxn modelId="{F6A734E3-FEAC-46BA-8449-EDC14290D772}" type="presOf" srcId="{978E1128-EE01-440F-8768-34FEE5DC4EE3}" destId="{FDD0C55E-9FB5-4103-AA74-38F760A49A81}" srcOrd="0" destOrd="0" presId="urn:microsoft.com/office/officeart/2018/5/layout/IconCircleLabelList"/>
    <dgm:cxn modelId="{6DB5DFE9-F4BB-4EC6-B089-1A6196AA6ADE}" type="presOf" srcId="{F2F31527-BBFF-4DDD-80F0-C69401708019}" destId="{3628C5F2-6919-477E-A6E8-63FA21BAD78A}" srcOrd="0" destOrd="0" presId="urn:microsoft.com/office/officeart/2018/5/layout/IconCircleLabelList"/>
    <dgm:cxn modelId="{38D58BFF-66A2-4BEA-B61F-43544D979D0B}" srcId="{A6F00D97-46DB-4BE2-B2E5-FF0F999FAA48}" destId="{291C80CC-0E02-48AA-BE3E-4ABAEE33E69F}" srcOrd="5" destOrd="0" parTransId="{D4D31A26-5216-429A-9067-5349ADD1DDCA}" sibTransId="{804BFDE8-5961-433F-988F-AF005A1E58E2}"/>
    <dgm:cxn modelId="{DD2A340C-3E8F-4EB1-AB43-8C7441A6ABDA}" type="presParOf" srcId="{550359A0-A367-4C8A-A11D-C4985A03B0FD}" destId="{F2953CF3-08ED-4DC6-B92B-51A4215CBF90}" srcOrd="0" destOrd="0" presId="urn:microsoft.com/office/officeart/2018/5/layout/IconCircleLabelList"/>
    <dgm:cxn modelId="{CCF4648E-A4A6-4A9B-ACD5-4D44356A60E3}" type="presParOf" srcId="{F2953CF3-08ED-4DC6-B92B-51A4215CBF90}" destId="{12173D55-BEBE-4BF6-901C-3CCDB4058A2F}" srcOrd="0" destOrd="0" presId="urn:microsoft.com/office/officeart/2018/5/layout/IconCircleLabelList"/>
    <dgm:cxn modelId="{AA3BC290-8CBB-4950-A481-5092D52441B3}" type="presParOf" srcId="{F2953CF3-08ED-4DC6-B92B-51A4215CBF90}" destId="{4B80096C-7A04-45ED-ACD8-4AF71D30D0C9}" srcOrd="1" destOrd="0" presId="urn:microsoft.com/office/officeart/2018/5/layout/IconCircleLabelList"/>
    <dgm:cxn modelId="{C979F1BB-C6D0-4631-A879-E717AF59396F}" type="presParOf" srcId="{F2953CF3-08ED-4DC6-B92B-51A4215CBF90}" destId="{83B471DA-1153-4EEB-BB6D-B50EEEF3F25A}" srcOrd="2" destOrd="0" presId="urn:microsoft.com/office/officeart/2018/5/layout/IconCircleLabelList"/>
    <dgm:cxn modelId="{DC302282-B988-4D1A-89B8-88D5FC257323}" type="presParOf" srcId="{F2953CF3-08ED-4DC6-B92B-51A4215CBF90}" destId="{FBA348AA-EF83-4A66-9637-917630B2336B}" srcOrd="3" destOrd="0" presId="urn:microsoft.com/office/officeart/2018/5/layout/IconCircleLabelList"/>
    <dgm:cxn modelId="{F1BB56CE-C09D-41D4-9E4F-6458A77A5CF1}" type="presParOf" srcId="{550359A0-A367-4C8A-A11D-C4985A03B0FD}" destId="{EB59F900-ACD7-46F1-B9F2-A9407E06ED67}" srcOrd="1" destOrd="0" presId="urn:microsoft.com/office/officeart/2018/5/layout/IconCircleLabelList"/>
    <dgm:cxn modelId="{E64F8283-BDCA-4E28-B650-FCA55B464035}" type="presParOf" srcId="{550359A0-A367-4C8A-A11D-C4985A03B0FD}" destId="{29748B22-0E5E-46C0-BF38-C40D0000EAA2}" srcOrd="2" destOrd="0" presId="urn:microsoft.com/office/officeart/2018/5/layout/IconCircleLabelList"/>
    <dgm:cxn modelId="{427BDD7B-19DC-42C9-ADB6-FDDE6710B247}" type="presParOf" srcId="{29748B22-0E5E-46C0-BF38-C40D0000EAA2}" destId="{B7B082AC-665D-4386-9801-EA8257BDE91C}" srcOrd="0" destOrd="0" presId="urn:microsoft.com/office/officeart/2018/5/layout/IconCircleLabelList"/>
    <dgm:cxn modelId="{5611A951-0F06-4648-9C22-D45071463C4C}" type="presParOf" srcId="{29748B22-0E5E-46C0-BF38-C40D0000EAA2}" destId="{7DC74819-E7F2-4D1A-98F0-463B9C997DB1}" srcOrd="1" destOrd="0" presId="urn:microsoft.com/office/officeart/2018/5/layout/IconCircleLabelList"/>
    <dgm:cxn modelId="{B8CE8259-CF5C-41BA-9CAC-A399B812CF7D}" type="presParOf" srcId="{29748B22-0E5E-46C0-BF38-C40D0000EAA2}" destId="{F4F8570A-EB82-48D5-9E07-2C33A7B5ABE7}" srcOrd="2" destOrd="0" presId="urn:microsoft.com/office/officeart/2018/5/layout/IconCircleLabelList"/>
    <dgm:cxn modelId="{A2858726-001E-4BC9-9627-0D9B5C93C465}" type="presParOf" srcId="{29748B22-0E5E-46C0-BF38-C40D0000EAA2}" destId="{3628C5F2-6919-477E-A6E8-63FA21BAD78A}" srcOrd="3" destOrd="0" presId="urn:microsoft.com/office/officeart/2018/5/layout/IconCircleLabelList"/>
    <dgm:cxn modelId="{766C54C3-7C81-4D11-A99B-7BC37082BC8E}" type="presParOf" srcId="{550359A0-A367-4C8A-A11D-C4985A03B0FD}" destId="{83100A3A-CAD7-4A38-8BA3-3E6D510A8D17}" srcOrd="3" destOrd="0" presId="urn:microsoft.com/office/officeart/2018/5/layout/IconCircleLabelList"/>
    <dgm:cxn modelId="{5F2DA97F-BA80-4414-BB58-4CB57B1B9EC0}" type="presParOf" srcId="{550359A0-A367-4C8A-A11D-C4985A03B0FD}" destId="{B573DC35-0181-4C20-A85D-3F5D91692092}" srcOrd="4" destOrd="0" presId="urn:microsoft.com/office/officeart/2018/5/layout/IconCircleLabelList"/>
    <dgm:cxn modelId="{FA863A30-6EB3-4AAB-BAFA-E99EC05B651B}" type="presParOf" srcId="{B573DC35-0181-4C20-A85D-3F5D91692092}" destId="{D03AD7AD-903A-4892-B522-9FC175446023}" srcOrd="0" destOrd="0" presId="urn:microsoft.com/office/officeart/2018/5/layout/IconCircleLabelList"/>
    <dgm:cxn modelId="{93546DDE-A085-4EA9-AEF9-AB5DB89B8E96}" type="presParOf" srcId="{B573DC35-0181-4C20-A85D-3F5D91692092}" destId="{B0ACE259-4F3B-4C1F-B5E1-E02FC2A7769C}" srcOrd="1" destOrd="0" presId="urn:microsoft.com/office/officeart/2018/5/layout/IconCircleLabelList"/>
    <dgm:cxn modelId="{AA73F2E6-6BD0-4A0C-8BF1-C02ED26E7F34}" type="presParOf" srcId="{B573DC35-0181-4C20-A85D-3F5D91692092}" destId="{DF202EB7-3D66-4A57-9DE5-376603264F71}" srcOrd="2" destOrd="0" presId="urn:microsoft.com/office/officeart/2018/5/layout/IconCircleLabelList"/>
    <dgm:cxn modelId="{4E6C925C-E624-4E83-BEBA-6A80A8152D63}" type="presParOf" srcId="{B573DC35-0181-4C20-A85D-3F5D91692092}" destId="{9B2DDC42-C3C6-4B18-B1C3-DE7CFE3AB42C}" srcOrd="3" destOrd="0" presId="urn:microsoft.com/office/officeart/2018/5/layout/IconCircleLabelList"/>
    <dgm:cxn modelId="{8CAB2227-EFA8-4E41-AE96-875FADE20BF6}" type="presParOf" srcId="{550359A0-A367-4C8A-A11D-C4985A03B0FD}" destId="{74E4457E-0666-49C9-8CE1-321299D74E45}" srcOrd="5" destOrd="0" presId="urn:microsoft.com/office/officeart/2018/5/layout/IconCircleLabelList"/>
    <dgm:cxn modelId="{F9B5AA36-805D-4DED-8791-42AC5C20F7E4}" type="presParOf" srcId="{550359A0-A367-4C8A-A11D-C4985A03B0FD}" destId="{5B4F2309-8264-4A49-9B89-8C744C3864CD}" srcOrd="6" destOrd="0" presId="urn:microsoft.com/office/officeart/2018/5/layout/IconCircleLabelList"/>
    <dgm:cxn modelId="{5EC8DFBE-7E84-4D19-A7EB-CC0B3DB111EB}" type="presParOf" srcId="{5B4F2309-8264-4A49-9B89-8C744C3864CD}" destId="{0B9361BC-C7B8-46CB-829F-05B47E74A4A8}" srcOrd="0" destOrd="0" presId="urn:microsoft.com/office/officeart/2018/5/layout/IconCircleLabelList"/>
    <dgm:cxn modelId="{28F4B5B3-8437-4BE8-9947-F37B172717F1}" type="presParOf" srcId="{5B4F2309-8264-4A49-9B89-8C744C3864CD}" destId="{7C913C48-6534-44BF-8E3A-B15BFD347325}" srcOrd="1" destOrd="0" presId="urn:microsoft.com/office/officeart/2018/5/layout/IconCircleLabelList"/>
    <dgm:cxn modelId="{27520A9D-10FD-4F90-AF11-F0DA3945F689}" type="presParOf" srcId="{5B4F2309-8264-4A49-9B89-8C744C3864CD}" destId="{82AB8BAC-0E56-4292-9D89-4E730EE5CD05}" srcOrd="2" destOrd="0" presId="urn:microsoft.com/office/officeart/2018/5/layout/IconCircleLabelList"/>
    <dgm:cxn modelId="{1E67A18E-91D1-4243-A64E-94DF66481CE8}" type="presParOf" srcId="{5B4F2309-8264-4A49-9B89-8C744C3864CD}" destId="{FDD0C55E-9FB5-4103-AA74-38F760A49A81}" srcOrd="3" destOrd="0" presId="urn:microsoft.com/office/officeart/2018/5/layout/IconCircleLabelList"/>
    <dgm:cxn modelId="{B0F1A6FE-42DD-446C-BF99-E31F2945CF78}" type="presParOf" srcId="{550359A0-A367-4C8A-A11D-C4985A03B0FD}" destId="{DD2C8D6F-CBDF-420D-BA9B-F5BDA4E28AFE}" srcOrd="7" destOrd="0" presId="urn:microsoft.com/office/officeart/2018/5/layout/IconCircleLabelList"/>
    <dgm:cxn modelId="{26CCF716-35B5-4808-88E5-E2F28346ACC5}" type="presParOf" srcId="{550359A0-A367-4C8A-A11D-C4985A03B0FD}" destId="{BED4F419-A701-462E-8622-B27FDC7973EC}" srcOrd="8" destOrd="0" presId="urn:microsoft.com/office/officeart/2018/5/layout/IconCircleLabelList"/>
    <dgm:cxn modelId="{8C2F1BAC-F77E-4820-A833-D2D3636D6BDF}" type="presParOf" srcId="{BED4F419-A701-462E-8622-B27FDC7973EC}" destId="{BBB8E0F3-1BA4-4122-997B-38CBDF2F29A5}" srcOrd="0" destOrd="0" presId="urn:microsoft.com/office/officeart/2018/5/layout/IconCircleLabelList"/>
    <dgm:cxn modelId="{83AA639C-F162-4ACB-9112-358CA0E3915A}" type="presParOf" srcId="{BED4F419-A701-462E-8622-B27FDC7973EC}" destId="{FD34D019-6CBB-433D-B461-E0754A6CA62D}" srcOrd="1" destOrd="0" presId="urn:microsoft.com/office/officeart/2018/5/layout/IconCircleLabelList"/>
    <dgm:cxn modelId="{8873CDEA-DDD4-4FD9-9AE6-F19C5BDFA25C}" type="presParOf" srcId="{BED4F419-A701-462E-8622-B27FDC7973EC}" destId="{6E3BFB4E-A3A9-459D-A3D9-8B7E9114BEBF}" srcOrd="2" destOrd="0" presId="urn:microsoft.com/office/officeart/2018/5/layout/IconCircleLabelList"/>
    <dgm:cxn modelId="{30931125-D531-4833-88FE-D85D28960C30}" type="presParOf" srcId="{BED4F419-A701-462E-8622-B27FDC7973EC}" destId="{44EB5B0F-611E-410F-8F52-2E43454C0EF3}" srcOrd="3" destOrd="0" presId="urn:microsoft.com/office/officeart/2018/5/layout/IconCircleLabelList"/>
    <dgm:cxn modelId="{A50CEBE3-5FBD-4288-B0F5-12CB205F73E2}" type="presParOf" srcId="{550359A0-A367-4C8A-A11D-C4985A03B0FD}" destId="{73215EB6-407D-4EA1-BA82-772150478563}" srcOrd="9" destOrd="0" presId="urn:microsoft.com/office/officeart/2018/5/layout/IconCircleLabelList"/>
    <dgm:cxn modelId="{BE20DB44-0FF1-4F4E-BAD5-D2AB2E70B58F}" type="presParOf" srcId="{550359A0-A367-4C8A-A11D-C4985A03B0FD}" destId="{989EE7CA-67E2-4890-B896-917DE3385D0E}" srcOrd="10" destOrd="0" presId="urn:microsoft.com/office/officeart/2018/5/layout/IconCircleLabelList"/>
    <dgm:cxn modelId="{F1DE7821-BC5F-4F27-9A17-C776017C1F24}" type="presParOf" srcId="{989EE7CA-67E2-4890-B896-917DE3385D0E}" destId="{AD12CE97-A3BE-4740-889D-36892F89D984}" srcOrd="0" destOrd="0" presId="urn:microsoft.com/office/officeart/2018/5/layout/IconCircleLabelList"/>
    <dgm:cxn modelId="{681935B1-A558-4B73-8B26-3B7564D4B3F8}" type="presParOf" srcId="{989EE7CA-67E2-4890-B896-917DE3385D0E}" destId="{3C9986EE-D2EC-4290-9518-61C7601BC328}" srcOrd="1" destOrd="0" presId="urn:microsoft.com/office/officeart/2018/5/layout/IconCircleLabelList"/>
    <dgm:cxn modelId="{670EB07A-9D6B-4AE8-B09D-4978D2716779}" type="presParOf" srcId="{989EE7CA-67E2-4890-B896-917DE3385D0E}" destId="{38EC35F4-6CD4-437E-8CA2-E7E99FAA7CCA}" srcOrd="2" destOrd="0" presId="urn:microsoft.com/office/officeart/2018/5/layout/IconCircleLabelList"/>
    <dgm:cxn modelId="{04336347-93E8-4ECE-AC60-F3CC1BDDD5FC}" type="presParOf" srcId="{989EE7CA-67E2-4890-B896-917DE3385D0E}" destId="{991CFA3E-7D3E-4C30-8BFF-AA7EB7ACFD48}" srcOrd="3" destOrd="0" presId="urn:microsoft.com/office/officeart/2018/5/layout/IconCircleLabelList"/>
    <dgm:cxn modelId="{FF4C5E11-86EC-43D8-B765-D83BA7518C4F}" type="presParOf" srcId="{550359A0-A367-4C8A-A11D-C4985A03B0FD}" destId="{323FDAA6-15D0-4E68-BDE8-06D72A4A9063}" srcOrd="11" destOrd="0" presId="urn:microsoft.com/office/officeart/2018/5/layout/IconCircleLabelList"/>
    <dgm:cxn modelId="{4D3DDC11-7E84-469D-BC6D-5083244DDA79}" type="presParOf" srcId="{550359A0-A367-4C8A-A11D-C4985A03B0FD}" destId="{BF60F031-2ED8-4916-959E-4A5DBD24E3FB}" srcOrd="12" destOrd="0" presId="urn:microsoft.com/office/officeart/2018/5/layout/IconCircleLabelList"/>
    <dgm:cxn modelId="{A7E1CF62-3A33-457D-AFC7-03F524634A8A}" type="presParOf" srcId="{BF60F031-2ED8-4916-959E-4A5DBD24E3FB}" destId="{E60B45BC-9132-45A2-A20F-6E8F3486AAE9}" srcOrd="0" destOrd="0" presId="urn:microsoft.com/office/officeart/2018/5/layout/IconCircleLabelList"/>
    <dgm:cxn modelId="{9CC0AD41-F7DB-467B-B404-243F2382A3C7}" type="presParOf" srcId="{BF60F031-2ED8-4916-959E-4A5DBD24E3FB}" destId="{27EF089D-6ED2-42FA-A48D-C083D4B55A2D}" srcOrd="1" destOrd="0" presId="urn:microsoft.com/office/officeart/2018/5/layout/IconCircleLabelList"/>
    <dgm:cxn modelId="{7A476F5D-28D3-4485-869B-14CE55816924}" type="presParOf" srcId="{BF60F031-2ED8-4916-959E-4A5DBD24E3FB}" destId="{17477A58-6BDD-4C91-A963-548077B5F925}" srcOrd="2" destOrd="0" presId="urn:microsoft.com/office/officeart/2018/5/layout/IconCircleLabelList"/>
    <dgm:cxn modelId="{47105898-D12D-40BE-9967-E2C8CA02D5F4}" type="presParOf" srcId="{BF60F031-2ED8-4916-959E-4A5DBD24E3FB}" destId="{3B2276B6-A96B-4B00-B843-6D9066D34B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6012A-A15C-E348-A690-BCEF4EE5B89E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FDFAAEA-021A-6D45-B421-C2A7C98D389A}">
      <dgm:prSet phldrT="[Text]"/>
      <dgm:spPr/>
      <dgm:t>
        <a:bodyPr/>
        <a:lstStyle/>
        <a:p>
          <a:r>
            <a:rPr lang="en-GB" dirty="0"/>
            <a:t>Build the corpus</a:t>
          </a:r>
        </a:p>
      </dgm:t>
    </dgm:pt>
    <dgm:pt modelId="{85CB22C3-6BB1-DF40-8617-582E024BD194}" type="parTrans" cxnId="{E9F54497-9631-F74D-8258-108B413A7462}">
      <dgm:prSet/>
      <dgm:spPr/>
      <dgm:t>
        <a:bodyPr/>
        <a:lstStyle/>
        <a:p>
          <a:endParaRPr lang="en-GB"/>
        </a:p>
      </dgm:t>
    </dgm:pt>
    <dgm:pt modelId="{F8282B08-206D-5245-889B-A03C457FB43D}" type="sibTrans" cxnId="{E9F54497-9631-F74D-8258-108B413A7462}">
      <dgm:prSet/>
      <dgm:spPr/>
      <dgm:t>
        <a:bodyPr/>
        <a:lstStyle/>
        <a:p>
          <a:endParaRPr lang="en-GB"/>
        </a:p>
      </dgm:t>
    </dgm:pt>
    <dgm:pt modelId="{26929F79-A4C1-F94E-85AD-50AED65791E7}">
      <dgm:prSet phldrT="[Text]"/>
      <dgm:spPr/>
      <dgm:t>
        <a:bodyPr/>
        <a:lstStyle/>
        <a:p>
          <a:r>
            <a:rPr lang="en-GB" dirty="0"/>
            <a:t>Train the model</a:t>
          </a:r>
        </a:p>
      </dgm:t>
    </dgm:pt>
    <dgm:pt modelId="{487D8C7C-25C0-8347-B828-9DB5EE12A5DD}" type="parTrans" cxnId="{3BF7A439-F79A-E749-97F4-0123E2D382A0}">
      <dgm:prSet/>
      <dgm:spPr/>
      <dgm:t>
        <a:bodyPr/>
        <a:lstStyle/>
        <a:p>
          <a:endParaRPr lang="en-GB"/>
        </a:p>
      </dgm:t>
    </dgm:pt>
    <dgm:pt modelId="{F022F4A9-8502-D34F-B089-2B18D7D54FF3}" type="sibTrans" cxnId="{3BF7A439-F79A-E749-97F4-0123E2D382A0}">
      <dgm:prSet/>
      <dgm:spPr/>
      <dgm:t>
        <a:bodyPr/>
        <a:lstStyle/>
        <a:p>
          <a:endParaRPr lang="en-GB"/>
        </a:p>
      </dgm:t>
    </dgm:pt>
    <dgm:pt modelId="{B5E4D469-198B-A148-8B65-24C30BE5F531}">
      <dgm:prSet phldrT="[Text]"/>
      <dgm:spPr/>
      <dgm:t>
        <a:bodyPr/>
        <a:lstStyle/>
        <a:p>
          <a:r>
            <a:rPr lang="en-GB" dirty="0"/>
            <a:t>Vectorize the text</a:t>
          </a:r>
        </a:p>
      </dgm:t>
    </dgm:pt>
    <dgm:pt modelId="{44A985D3-2984-5245-9D9A-8F6834F99464}" type="parTrans" cxnId="{FDE0AB33-CBF3-8442-9B7D-644D9E1D5B82}">
      <dgm:prSet/>
      <dgm:spPr/>
      <dgm:t>
        <a:bodyPr/>
        <a:lstStyle/>
        <a:p>
          <a:endParaRPr lang="en-GB"/>
        </a:p>
      </dgm:t>
    </dgm:pt>
    <dgm:pt modelId="{4F5A3F1F-A744-9C4D-9D12-6A62AAE1BE69}" type="sibTrans" cxnId="{FDE0AB33-CBF3-8442-9B7D-644D9E1D5B82}">
      <dgm:prSet/>
      <dgm:spPr/>
      <dgm:t>
        <a:bodyPr/>
        <a:lstStyle/>
        <a:p>
          <a:endParaRPr lang="en-GB"/>
        </a:p>
      </dgm:t>
    </dgm:pt>
    <dgm:pt modelId="{32DDE9FB-CB07-604F-A0E2-DF92949F14AE}">
      <dgm:prSet/>
      <dgm:spPr/>
      <dgm:t>
        <a:bodyPr/>
        <a:lstStyle/>
        <a:p>
          <a:r>
            <a:rPr lang="en-GB" dirty="0" err="1"/>
            <a:t>Cosine_Distance</a:t>
          </a:r>
          <a:r>
            <a:rPr lang="en-GB" dirty="0"/>
            <a:t> </a:t>
          </a:r>
        </a:p>
        <a:p>
          <a:r>
            <a:rPr lang="en-GB" dirty="0"/>
            <a:t>Feature</a:t>
          </a:r>
        </a:p>
      </dgm:t>
    </dgm:pt>
    <dgm:pt modelId="{72737367-40D8-7D49-8BD7-8EB497E59069}" type="parTrans" cxnId="{DA373CA6-CB23-764B-AB0F-8806689549E4}">
      <dgm:prSet/>
      <dgm:spPr/>
      <dgm:t>
        <a:bodyPr/>
        <a:lstStyle/>
        <a:p>
          <a:endParaRPr lang="en-GB"/>
        </a:p>
      </dgm:t>
    </dgm:pt>
    <dgm:pt modelId="{42A1F252-998B-9A4D-839F-D02182466496}" type="sibTrans" cxnId="{DA373CA6-CB23-764B-AB0F-8806689549E4}">
      <dgm:prSet/>
      <dgm:spPr/>
      <dgm:t>
        <a:bodyPr/>
        <a:lstStyle/>
        <a:p>
          <a:endParaRPr lang="en-GB"/>
        </a:p>
      </dgm:t>
    </dgm:pt>
    <dgm:pt modelId="{D459591E-DEE1-8D4B-8525-7C2174E5F444}">
      <dgm:prSet/>
      <dgm:spPr/>
      <dgm:t>
        <a:bodyPr/>
        <a:lstStyle/>
        <a:p>
          <a:r>
            <a:rPr lang="en-GB" dirty="0"/>
            <a:t>Derive Cosine Similarity</a:t>
          </a:r>
        </a:p>
      </dgm:t>
    </dgm:pt>
    <dgm:pt modelId="{8342D148-F41F-D14D-B510-080627F6283F}" type="sibTrans" cxnId="{620310E0-ED8F-6D4B-856B-074EDE6FE968}">
      <dgm:prSet/>
      <dgm:spPr/>
      <dgm:t>
        <a:bodyPr/>
        <a:lstStyle/>
        <a:p>
          <a:endParaRPr lang="en-GB"/>
        </a:p>
      </dgm:t>
    </dgm:pt>
    <dgm:pt modelId="{911A0822-97ED-194F-AC42-BF9896467C09}" type="parTrans" cxnId="{620310E0-ED8F-6D4B-856B-074EDE6FE968}">
      <dgm:prSet/>
      <dgm:spPr/>
      <dgm:t>
        <a:bodyPr/>
        <a:lstStyle/>
        <a:p>
          <a:endParaRPr lang="en-GB"/>
        </a:p>
      </dgm:t>
    </dgm:pt>
    <dgm:pt modelId="{3E579A63-4B83-C748-A793-D7EE3CA46F2C}" type="pres">
      <dgm:prSet presAssocID="{7F06012A-A15C-E348-A690-BCEF4EE5B89E}" presName="Name0" presStyleCnt="0">
        <dgm:presLayoutVars>
          <dgm:dir/>
          <dgm:animLvl val="lvl"/>
          <dgm:resizeHandles val="exact"/>
        </dgm:presLayoutVars>
      </dgm:prSet>
      <dgm:spPr/>
    </dgm:pt>
    <dgm:pt modelId="{1E705AA6-B48A-894D-9C26-7756DB624FAA}" type="pres">
      <dgm:prSet presAssocID="{0FDFAAEA-021A-6D45-B421-C2A7C98D389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579A58-D901-3A45-8126-39B02E7F81DD}" type="pres">
      <dgm:prSet presAssocID="{F8282B08-206D-5245-889B-A03C457FB43D}" presName="parTxOnlySpace" presStyleCnt="0"/>
      <dgm:spPr/>
    </dgm:pt>
    <dgm:pt modelId="{4B077C44-5180-9C44-9CE9-10D4340302B0}" type="pres">
      <dgm:prSet presAssocID="{26929F79-A4C1-F94E-85AD-50AED65791E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18E0A4D-AF96-3B41-A1FC-F676E70105D3}" type="pres">
      <dgm:prSet presAssocID="{F022F4A9-8502-D34F-B089-2B18D7D54FF3}" presName="parTxOnlySpace" presStyleCnt="0"/>
      <dgm:spPr/>
    </dgm:pt>
    <dgm:pt modelId="{6149ACBC-0752-DD4C-8681-4005C9EFC6B0}" type="pres">
      <dgm:prSet presAssocID="{B5E4D469-198B-A148-8B65-24C30BE5F53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280843B-705D-3A46-AE1E-30DF57189765}" type="pres">
      <dgm:prSet presAssocID="{4F5A3F1F-A744-9C4D-9D12-6A62AAE1BE69}" presName="parTxOnlySpace" presStyleCnt="0"/>
      <dgm:spPr/>
    </dgm:pt>
    <dgm:pt modelId="{B125A9DD-235C-904B-83DC-4140EEFDB97E}" type="pres">
      <dgm:prSet presAssocID="{D459591E-DEE1-8D4B-8525-7C2174E5F44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1B2BA3C-0130-0944-94D1-4D0CF46DF177}" type="pres">
      <dgm:prSet presAssocID="{8342D148-F41F-D14D-B510-080627F6283F}" presName="parTxOnlySpace" presStyleCnt="0"/>
      <dgm:spPr/>
    </dgm:pt>
    <dgm:pt modelId="{9DF1ED1D-F667-FA4B-85F3-EA5A72966210}" type="pres">
      <dgm:prSet presAssocID="{32DDE9FB-CB07-604F-A0E2-DF92949F14A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EC16C01-01F4-9D4D-B08F-513803A3D2FA}" type="presOf" srcId="{D459591E-DEE1-8D4B-8525-7C2174E5F444}" destId="{B125A9DD-235C-904B-83DC-4140EEFDB97E}" srcOrd="0" destOrd="0" presId="urn:microsoft.com/office/officeart/2005/8/layout/chevron1"/>
    <dgm:cxn modelId="{FDE0AB33-CBF3-8442-9B7D-644D9E1D5B82}" srcId="{7F06012A-A15C-E348-A690-BCEF4EE5B89E}" destId="{B5E4D469-198B-A148-8B65-24C30BE5F531}" srcOrd="2" destOrd="0" parTransId="{44A985D3-2984-5245-9D9A-8F6834F99464}" sibTransId="{4F5A3F1F-A744-9C4D-9D12-6A62AAE1BE69}"/>
    <dgm:cxn modelId="{3BF7A439-F79A-E749-97F4-0123E2D382A0}" srcId="{7F06012A-A15C-E348-A690-BCEF4EE5B89E}" destId="{26929F79-A4C1-F94E-85AD-50AED65791E7}" srcOrd="1" destOrd="0" parTransId="{487D8C7C-25C0-8347-B828-9DB5EE12A5DD}" sibTransId="{F022F4A9-8502-D34F-B089-2B18D7D54FF3}"/>
    <dgm:cxn modelId="{6479423E-C7E0-4A44-95A1-06A0C5B365E8}" type="presOf" srcId="{B5E4D469-198B-A148-8B65-24C30BE5F531}" destId="{6149ACBC-0752-DD4C-8681-4005C9EFC6B0}" srcOrd="0" destOrd="0" presId="urn:microsoft.com/office/officeart/2005/8/layout/chevron1"/>
    <dgm:cxn modelId="{4FA5A845-6737-E04E-9DEE-E60AD3EEB655}" type="presOf" srcId="{32DDE9FB-CB07-604F-A0E2-DF92949F14AE}" destId="{9DF1ED1D-F667-FA4B-85F3-EA5A72966210}" srcOrd="0" destOrd="0" presId="urn:microsoft.com/office/officeart/2005/8/layout/chevron1"/>
    <dgm:cxn modelId="{0F107866-21BD-8A43-9917-17FD3ABD86F8}" type="presOf" srcId="{26929F79-A4C1-F94E-85AD-50AED65791E7}" destId="{4B077C44-5180-9C44-9CE9-10D4340302B0}" srcOrd="0" destOrd="0" presId="urn:microsoft.com/office/officeart/2005/8/layout/chevron1"/>
    <dgm:cxn modelId="{E9F54497-9631-F74D-8258-108B413A7462}" srcId="{7F06012A-A15C-E348-A690-BCEF4EE5B89E}" destId="{0FDFAAEA-021A-6D45-B421-C2A7C98D389A}" srcOrd="0" destOrd="0" parTransId="{85CB22C3-6BB1-DF40-8617-582E024BD194}" sibTransId="{F8282B08-206D-5245-889B-A03C457FB43D}"/>
    <dgm:cxn modelId="{6004A3A5-C90B-B248-BF93-9CAA03990B49}" type="presOf" srcId="{7F06012A-A15C-E348-A690-BCEF4EE5B89E}" destId="{3E579A63-4B83-C748-A793-D7EE3CA46F2C}" srcOrd="0" destOrd="0" presId="urn:microsoft.com/office/officeart/2005/8/layout/chevron1"/>
    <dgm:cxn modelId="{DA373CA6-CB23-764B-AB0F-8806689549E4}" srcId="{7F06012A-A15C-E348-A690-BCEF4EE5B89E}" destId="{32DDE9FB-CB07-604F-A0E2-DF92949F14AE}" srcOrd="4" destOrd="0" parTransId="{72737367-40D8-7D49-8BD7-8EB497E59069}" sibTransId="{42A1F252-998B-9A4D-839F-D02182466496}"/>
    <dgm:cxn modelId="{620310E0-ED8F-6D4B-856B-074EDE6FE968}" srcId="{7F06012A-A15C-E348-A690-BCEF4EE5B89E}" destId="{D459591E-DEE1-8D4B-8525-7C2174E5F444}" srcOrd="3" destOrd="0" parTransId="{911A0822-97ED-194F-AC42-BF9896467C09}" sibTransId="{8342D148-F41F-D14D-B510-080627F6283F}"/>
    <dgm:cxn modelId="{6DF03AE5-BCFD-C94F-945B-617927B78C4B}" type="presOf" srcId="{0FDFAAEA-021A-6D45-B421-C2A7C98D389A}" destId="{1E705AA6-B48A-894D-9C26-7756DB624FAA}" srcOrd="0" destOrd="0" presId="urn:microsoft.com/office/officeart/2005/8/layout/chevron1"/>
    <dgm:cxn modelId="{084F2B83-34EC-234C-B7C5-6400F8CFDD94}" type="presParOf" srcId="{3E579A63-4B83-C748-A793-D7EE3CA46F2C}" destId="{1E705AA6-B48A-894D-9C26-7756DB624FAA}" srcOrd="0" destOrd="0" presId="urn:microsoft.com/office/officeart/2005/8/layout/chevron1"/>
    <dgm:cxn modelId="{7240E15E-5AD8-144A-9F7B-115AA6388E75}" type="presParOf" srcId="{3E579A63-4B83-C748-A793-D7EE3CA46F2C}" destId="{F7579A58-D901-3A45-8126-39B02E7F81DD}" srcOrd="1" destOrd="0" presId="urn:microsoft.com/office/officeart/2005/8/layout/chevron1"/>
    <dgm:cxn modelId="{A0E8C77F-4902-8A4C-9CEC-0D92E55DC879}" type="presParOf" srcId="{3E579A63-4B83-C748-A793-D7EE3CA46F2C}" destId="{4B077C44-5180-9C44-9CE9-10D4340302B0}" srcOrd="2" destOrd="0" presId="urn:microsoft.com/office/officeart/2005/8/layout/chevron1"/>
    <dgm:cxn modelId="{0D22BEBF-C699-E84C-80AC-A38EAFB0BD68}" type="presParOf" srcId="{3E579A63-4B83-C748-A793-D7EE3CA46F2C}" destId="{818E0A4D-AF96-3B41-A1FC-F676E70105D3}" srcOrd="3" destOrd="0" presId="urn:microsoft.com/office/officeart/2005/8/layout/chevron1"/>
    <dgm:cxn modelId="{DE73D79C-6D58-8A4D-A0BA-8CDAA7A7CF06}" type="presParOf" srcId="{3E579A63-4B83-C748-A793-D7EE3CA46F2C}" destId="{6149ACBC-0752-DD4C-8681-4005C9EFC6B0}" srcOrd="4" destOrd="0" presId="urn:microsoft.com/office/officeart/2005/8/layout/chevron1"/>
    <dgm:cxn modelId="{863C6B89-5797-6B4A-8C1E-6B1E63874EE2}" type="presParOf" srcId="{3E579A63-4B83-C748-A793-D7EE3CA46F2C}" destId="{9280843B-705D-3A46-AE1E-30DF57189765}" srcOrd="5" destOrd="0" presId="urn:microsoft.com/office/officeart/2005/8/layout/chevron1"/>
    <dgm:cxn modelId="{44EA4091-E5FF-3744-9946-E3981A3CA335}" type="presParOf" srcId="{3E579A63-4B83-C748-A793-D7EE3CA46F2C}" destId="{B125A9DD-235C-904B-83DC-4140EEFDB97E}" srcOrd="6" destOrd="0" presId="urn:microsoft.com/office/officeart/2005/8/layout/chevron1"/>
    <dgm:cxn modelId="{56E074DE-0A05-9341-9427-539A9063856B}" type="presParOf" srcId="{3E579A63-4B83-C748-A793-D7EE3CA46F2C}" destId="{F1B2BA3C-0130-0944-94D1-4D0CF46DF177}" srcOrd="7" destOrd="0" presId="urn:microsoft.com/office/officeart/2005/8/layout/chevron1"/>
    <dgm:cxn modelId="{5749ECDA-9D43-3944-A8EE-C88C935E1101}" type="presParOf" srcId="{3E579A63-4B83-C748-A793-D7EE3CA46F2C}" destId="{9DF1ED1D-F667-FA4B-85F3-EA5A7296621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6012A-A15C-E348-A690-BCEF4EE5B89E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FDFAAEA-021A-6D45-B421-C2A7C98D389A}">
      <dgm:prSet phldrT="[Text]"/>
      <dgm:spPr/>
      <dgm:t>
        <a:bodyPr/>
        <a:lstStyle/>
        <a:p>
          <a:r>
            <a:rPr lang="en-GB" dirty="0"/>
            <a:t>Embed the text</a:t>
          </a:r>
        </a:p>
      </dgm:t>
    </dgm:pt>
    <dgm:pt modelId="{85CB22C3-6BB1-DF40-8617-582E024BD194}" type="parTrans" cxnId="{E9F54497-9631-F74D-8258-108B413A7462}">
      <dgm:prSet/>
      <dgm:spPr/>
      <dgm:t>
        <a:bodyPr/>
        <a:lstStyle/>
        <a:p>
          <a:endParaRPr lang="en-GB"/>
        </a:p>
      </dgm:t>
    </dgm:pt>
    <dgm:pt modelId="{F8282B08-206D-5245-889B-A03C457FB43D}" type="sibTrans" cxnId="{E9F54497-9631-F74D-8258-108B413A7462}">
      <dgm:prSet/>
      <dgm:spPr/>
      <dgm:t>
        <a:bodyPr/>
        <a:lstStyle/>
        <a:p>
          <a:endParaRPr lang="en-GB"/>
        </a:p>
      </dgm:t>
    </dgm:pt>
    <dgm:pt modelId="{26929F79-A4C1-F94E-85AD-50AED65791E7}">
      <dgm:prSet phldrT="[Text]"/>
      <dgm:spPr/>
      <dgm:t>
        <a:bodyPr/>
        <a:lstStyle/>
        <a:p>
          <a:r>
            <a:rPr lang="en-GB" dirty="0"/>
            <a:t>Calculate semantic distance with </a:t>
          </a:r>
          <a:r>
            <a:rPr lang="en-GB" dirty="0" err="1">
              <a:latin typeface="Consolas" panose="020B0609020204030204" pitchFamily="49" charset="0"/>
              <a:cs typeface="Consolas" panose="020B0609020204030204" pitchFamily="49" charset="0"/>
            </a:rPr>
            <a:t>np.inner</a:t>
          </a:r>
          <a:r>
            <a:rPr lang="en-GB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87D8C7C-25C0-8347-B828-9DB5EE12A5DD}" type="parTrans" cxnId="{3BF7A439-F79A-E749-97F4-0123E2D382A0}">
      <dgm:prSet/>
      <dgm:spPr/>
      <dgm:t>
        <a:bodyPr/>
        <a:lstStyle/>
        <a:p>
          <a:endParaRPr lang="en-GB"/>
        </a:p>
      </dgm:t>
    </dgm:pt>
    <dgm:pt modelId="{F022F4A9-8502-D34F-B089-2B18D7D54FF3}" type="sibTrans" cxnId="{3BF7A439-F79A-E749-97F4-0123E2D382A0}">
      <dgm:prSet/>
      <dgm:spPr/>
      <dgm:t>
        <a:bodyPr/>
        <a:lstStyle/>
        <a:p>
          <a:endParaRPr lang="en-GB"/>
        </a:p>
      </dgm:t>
    </dgm:pt>
    <dgm:pt modelId="{32DDE9FB-CB07-604F-A0E2-DF92949F14AE}">
      <dgm:prSet/>
      <dgm:spPr/>
      <dgm:t>
        <a:bodyPr/>
        <a:lstStyle/>
        <a:p>
          <a:r>
            <a:rPr lang="en-GB" dirty="0">
              <a:latin typeface="Consolas" panose="020B0609020204030204" pitchFamily="49" charset="0"/>
              <a:cs typeface="Consolas" panose="020B0609020204030204" pitchFamily="49" charset="0"/>
            </a:rPr>
            <a:t>Similarity</a:t>
          </a:r>
        </a:p>
        <a:p>
          <a:r>
            <a:rPr lang="en-GB" dirty="0"/>
            <a:t>Feature</a:t>
          </a:r>
        </a:p>
      </dgm:t>
    </dgm:pt>
    <dgm:pt modelId="{72737367-40D8-7D49-8BD7-8EB497E59069}" type="parTrans" cxnId="{DA373CA6-CB23-764B-AB0F-8806689549E4}">
      <dgm:prSet/>
      <dgm:spPr/>
      <dgm:t>
        <a:bodyPr/>
        <a:lstStyle/>
        <a:p>
          <a:endParaRPr lang="en-GB"/>
        </a:p>
      </dgm:t>
    </dgm:pt>
    <dgm:pt modelId="{42A1F252-998B-9A4D-839F-D02182466496}" type="sibTrans" cxnId="{DA373CA6-CB23-764B-AB0F-8806689549E4}">
      <dgm:prSet/>
      <dgm:spPr/>
      <dgm:t>
        <a:bodyPr/>
        <a:lstStyle/>
        <a:p>
          <a:endParaRPr lang="en-GB"/>
        </a:p>
      </dgm:t>
    </dgm:pt>
    <dgm:pt modelId="{3E579A63-4B83-C748-A793-D7EE3CA46F2C}" type="pres">
      <dgm:prSet presAssocID="{7F06012A-A15C-E348-A690-BCEF4EE5B89E}" presName="Name0" presStyleCnt="0">
        <dgm:presLayoutVars>
          <dgm:dir/>
          <dgm:animLvl val="lvl"/>
          <dgm:resizeHandles val="exact"/>
        </dgm:presLayoutVars>
      </dgm:prSet>
      <dgm:spPr/>
    </dgm:pt>
    <dgm:pt modelId="{1E705AA6-B48A-894D-9C26-7756DB624FAA}" type="pres">
      <dgm:prSet presAssocID="{0FDFAAEA-021A-6D45-B421-C2A7C98D389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579A58-D901-3A45-8126-39B02E7F81DD}" type="pres">
      <dgm:prSet presAssocID="{F8282B08-206D-5245-889B-A03C457FB43D}" presName="parTxOnlySpace" presStyleCnt="0"/>
      <dgm:spPr/>
    </dgm:pt>
    <dgm:pt modelId="{4B077C44-5180-9C44-9CE9-10D4340302B0}" type="pres">
      <dgm:prSet presAssocID="{26929F79-A4C1-F94E-85AD-50AED65791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8E0A4D-AF96-3B41-A1FC-F676E70105D3}" type="pres">
      <dgm:prSet presAssocID="{F022F4A9-8502-D34F-B089-2B18D7D54FF3}" presName="parTxOnlySpace" presStyleCnt="0"/>
      <dgm:spPr/>
    </dgm:pt>
    <dgm:pt modelId="{9DF1ED1D-F667-FA4B-85F3-EA5A72966210}" type="pres">
      <dgm:prSet presAssocID="{32DDE9FB-CB07-604F-A0E2-DF92949F14A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BF7A439-F79A-E749-97F4-0123E2D382A0}" srcId="{7F06012A-A15C-E348-A690-BCEF4EE5B89E}" destId="{26929F79-A4C1-F94E-85AD-50AED65791E7}" srcOrd="1" destOrd="0" parTransId="{487D8C7C-25C0-8347-B828-9DB5EE12A5DD}" sibTransId="{F022F4A9-8502-D34F-B089-2B18D7D54FF3}"/>
    <dgm:cxn modelId="{4FA5A845-6737-E04E-9DEE-E60AD3EEB655}" type="presOf" srcId="{32DDE9FB-CB07-604F-A0E2-DF92949F14AE}" destId="{9DF1ED1D-F667-FA4B-85F3-EA5A72966210}" srcOrd="0" destOrd="0" presId="urn:microsoft.com/office/officeart/2005/8/layout/chevron1"/>
    <dgm:cxn modelId="{0F107866-21BD-8A43-9917-17FD3ABD86F8}" type="presOf" srcId="{26929F79-A4C1-F94E-85AD-50AED65791E7}" destId="{4B077C44-5180-9C44-9CE9-10D4340302B0}" srcOrd="0" destOrd="0" presId="urn:microsoft.com/office/officeart/2005/8/layout/chevron1"/>
    <dgm:cxn modelId="{E9F54497-9631-F74D-8258-108B413A7462}" srcId="{7F06012A-A15C-E348-A690-BCEF4EE5B89E}" destId="{0FDFAAEA-021A-6D45-B421-C2A7C98D389A}" srcOrd="0" destOrd="0" parTransId="{85CB22C3-6BB1-DF40-8617-582E024BD194}" sibTransId="{F8282B08-206D-5245-889B-A03C457FB43D}"/>
    <dgm:cxn modelId="{6004A3A5-C90B-B248-BF93-9CAA03990B49}" type="presOf" srcId="{7F06012A-A15C-E348-A690-BCEF4EE5B89E}" destId="{3E579A63-4B83-C748-A793-D7EE3CA46F2C}" srcOrd="0" destOrd="0" presId="urn:microsoft.com/office/officeart/2005/8/layout/chevron1"/>
    <dgm:cxn modelId="{DA373CA6-CB23-764B-AB0F-8806689549E4}" srcId="{7F06012A-A15C-E348-A690-BCEF4EE5B89E}" destId="{32DDE9FB-CB07-604F-A0E2-DF92949F14AE}" srcOrd="2" destOrd="0" parTransId="{72737367-40D8-7D49-8BD7-8EB497E59069}" sibTransId="{42A1F252-998B-9A4D-839F-D02182466496}"/>
    <dgm:cxn modelId="{6DF03AE5-BCFD-C94F-945B-617927B78C4B}" type="presOf" srcId="{0FDFAAEA-021A-6D45-B421-C2A7C98D389A}" destId="{1E705AA6-B48A-894D-9C26-7756DB624FAA}" srcOrd="0" destOrd="0" presId="urn:microsoft.com/office/officeart/2005/8/layout/chevron1"/>
    <dgm:cxn modelId="{084F2B83-34EC-234C-B7C5-6400F8CFDD94}" type="presParOf" srcId="{3E579A63-4B83-C748-A793-D7EE3CA46F2C}" destId="{1E705AA6-B48A-894D-9C26-7756DB624FAA}" srcOrd="0" destOrd="0" presId="urn:microsoft.com/office/officeart/2005/8/layout/chevron1"/>
    <dgm:cxn modelId="{7240E15E-5AD8-144A-9F7B-115AA6388E75}" type="presParOf" srcId="{3E579A63-4B83-C748-A793-D7EE3CA46F2C}" destId="{F7579A58-D901-3A45-8126-39B02E7F81DD}" srcOrd="1" destOrd="0" presId="urn:microsoft.com/office/officeart/2005/8/layout/chevron1"/>
    <dgm:cxn modelId="{A0E8C77F-4902-8A4C-9CEC-0D92E55DC879}" type="presParOf" srcId="{3E579A63-4B83-C748-A793-D7EE3CA46F2C}" destId="{4B077C44-5180-9C44-9CE9-10D4340302B0}" srcOrd="2" destOrd="0" presId="urn:microsoft.com/office/officeart/2005/8/layout/chevron1"/>
    <dgm:cxn modelId="{0D22BEBF-C699-E84C-80AC-A38EAFB0BD68}" type="presParOf" srcId="{3E579A63-4B83-C748-A793-D7EE3CA46F2C}" destId="{818E0A4D-AF96-3B41-A1FC-F676E70105D3}" srcOrd="3" destOrd="0" presId="urn:microsoft.com/office/officeart/2005/8/layout/chevron1"/>
    <dgm:cxn modelId="{5749ECDA-9D43-3944-A8EE-C88C935E1101}" type="presParOf" srcId="{3E579A63-4B83-C748-A793-D7EE3CA46F2C}" destId="{9DF1ED1D-F667-FA4B-85F3-EA5A729662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73D55-BEBE-4BF6-901C-3CCDB4058A2F}">
      <dsp:nvSpPr>
        <dsp:cNvPr id="0" name=""/>
        <dsp:cNvSpPr/>
      </dsp:nvSpPr>
      <dsp:spPr>
        <a:xfrm>
          <a:off x="1084451" y="914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0096C-7A04-45ED-ACD8-4AF71D30D0C9}">
      <dsp:nvSpPr>
        <dsp:cNvPr id="0" name=""/>
        <dsp:cNvSpPr/>
      </dsp:nvSpPr>
      <dsp:spPr>
        <a:xfrm>
          <a:off x="1280289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348AA-EF83-4A66-9637-917630B2336B}">
      <dsp:nvSpPr>
        <dsp:cNvPr id="0" name=""/>
        <dsp:cNvSpPr/>
      </dsp:nvSpPr>
      <dsp:spPr>
        <a:xfrm>
          <a:off x="790694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Objective</a:t>
          </a:r>
        </a:p>
      </dsp:txBody>
      <dsp:txXfrm>
        <a:off x="790694" y="1206071"/>
        <a:ext cx="1506445" cy="602578"/>
      </dsp:txXfrm>
    </dsp:sp>
    <dsp:sp modelId="{B7B082AC-665D-4386-9801-EA8257BDE91C}">
      <dsp:nvSpPr>
        <dsp:cNvPr id="0" name=""/>
        <dsp:cNvSpPr/>
      </dsp:nvSpPr>
      <dsp:spPr>
        <a:xfrm>
          <a:off x="2854524" y="914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74819-E7F2-4D1A-98F0-463B9C997DB1}">
      <dsp:nvSpPr>
        <dsp:cNvPr id="0" name=""/>
        <dsp:cNvSpPr/>
      </dsp:nvSpPr>
      <dsp:spPr>
        <a:xfrm>
          <a:off x="3050362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8C5F2-6919-477E-A6E8-63FA21BAD78A}">
      <dsp:nvSpPr>
        <dsp:cNvPr id="0" name=""/>
        <dsp:cNvSpPr/>
      </dsp:nvSpPr>
      <dsp:spPr>
        <a:xfrm>
          <a:off x="2560768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Process</a:t>
          </a:r>
        </a:p>
      </dsp:txBody>
      <dsp:txXfrm>
        <a:off x="2560768" y="1206071"/>
        <a:ext cx="1506445" cy="602578"/>
      </dsp:txXfrm>
    </dsp:sp>
    <dsp:sp modelId="{D03AD7AD-903A-4892-B522-9FC175446023}">
      <dsp:nvSpPr>
        <dsp:cNvPr id="0" name=""/>
        <dsp:cNvSpPr/>
      </dsp:nvSpPr>
      <dsp:spPr>
        <a:xfrm>
          <a:off x="4624598" y="914"/>
          <a:ext cx="918931" cy="918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CE259-4F3B-4C1F-B5E1-E02FC2A7769C}">
      <dsp:nvSpPr>
        <dsp:cNvPr id="0" name=""/>
        <dsp:cNvSpPr/>
      </dsp:nvSpPr>
      <dsp:spPr>
        <a:xfrm>
          <a:off x="4820436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DDC42-C3C6-4B18-B1C3-DE7CFE3AB42C}">
      <dsp:nvSpPr>
        <dsp:cNvPr id="0" name=""/>
        <dsp:cNvSpPr/>
      </dsp:nvSpPr>
      <dsp:spPr>
        <a:xfrm>
          <a:off x="4330841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Feature Engineering</a:t>
          </a:r>
        </a:p>
      </dsp:txBody>
      <dsp:txXfrm>
        <a:off x="4330841" y="1206071"/>
        <a:ext cx="1506445" cy="602578"/>
      </dsp:txXfrm>
    </dsp:sp>
    <dsp:sp modelId="{0B9361BC-C7B8-46CB-829F-05B47E74A4A8}">
      <dsp:nvSpPr>
        <dsp:cNvPr id="0" name=""/>
        <dsp:cNvSpPr/>
      </dsp:nvSpPr>
      <dsp:spPr>
        <a:xfrm>
          <a:off x="6394671" y="914"/>
          <a:ext cx="918931" cy="918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3C48-6534-44BF-8E3A-B15BFD347325}">
      <dsp:nvSpPr>
        <dsp:cNvPr id="0" name=""/>
        <dsp:cNvSpPr/>
      </dsp:nvSpPr>
      <dsp:spPr>
        <a:xfrm>
          <a:off x="6590509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C55E-9FB5-4103-AA74-38F760A49A81}">
      <dsp:nvSpPr>
        <dsp:cNvPr id="0" name=""/>
        <dsp:cNvSpPr/>
      </dsp:nvSpPr>
      <dsp:spPr>
        <a:xfrm>
          <a:off x="6100914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Machine Learning</a:t>
          </a:r>
        </a:p>
      </dsp:txBody>
      <dsp:txXfrm>
        <a:off x="6100914" y="1206071"/>
        <a:ext cx="1506445" cy="602578"/>
      </dsp:txXfrm>
    </dsp:sp>
    <dsp:sp modelId="{BBB8E0F3-1BA4-4122-997B-38CBDF2F29A5}">
      <dsp:nvSpPr>
        <dsp:cNvPr id="0" name=""/>
        <dsp:cNvSpPr/>
      </dsp:nvSpPr>
      <dsp:spPr>
        <a:xfrm>
          <a:off x="8164744" y="914"/>
          <a:ext cx="918931" cy="918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4D019-6CBB-433D-B461-E0754A6CA62D}">
      <dsp:nvSpPr>
        <dsp:cNvPr id="0" name=""/>
        <dsp:cNvSpPr/>
      </dsp:nvSpPr>
      <dsp:spPr>
        <a:xfrm>
          <a:off x="8360582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5B0F-611E-410F-8F52-2E43454C0EF3}">
      <dsp:nvSpPr>
        <dsp:cNvPr id="0" name=""/>
        <dsp:cNvSpPr/>
      </dsp:nvSpPr>
      <dsp:spPr>
        <a:xfrm>
          <a:off x="7870987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Deep Learning</a:t>
          </a:r>
        </a:p>
      </dsp:txBody>
      <dsp:txXfrm>
        <a:off x="7870987" y="1206071"/>
        <a:ext cx="1506445" cy="602578"/>
      </dsp:txXfrm>
    </dsp:sp>
    <dsp:sp modelId="{AD12CE97-A3BE-4740-889D-36892F89D984}">
      <dsp:nvSpPr>
        <dsp:cNvPr id="0" name=""/>
        <dsp:cNvSpPr/>
      </dsp:nvSpPr>
      <dsp:spPr>
        <a:xfrm>
          <a:off x="3739561" y="2185260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86EE-D2EC-4290-9518-61C7601BC328}">
      <dsp:nvSpPr>
        <dsp:cNvPr id="0" name=""/>
        <dsp:cNvSpPr/>
      </dsp:nvSpPr>
      <dsp:spPr>
        <a:xfrm>
          <a:off x="3935399" y="2381098"/>
          <a:ext cx="527255" cy="527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FA3E-7D3E-4C30-8BFF-AA7EB7ACFD48}">
      <dsp:nvSpPr>
        <dsp:cNvPr id="0" name=""/>
        <dsp:cNvSpPr/>
      </dsp:nvSpPr>
      <dsp:spPr>
        <a:xfrm>
          <a:off x="3445804" y="3390416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Results</a:t>
          </a:r>
        </a:p>
      </dsp:txBody>
      <dsp:txXfrm>
        <a:off x="3445804" y="3390416"/>
        <a:ext cx="1506445" cy="602578"/>
      </dsp:txXfrm>
    </dsp:sp>
    <dsp:sp modelId="{E60B45BC-9132-45A2-A20F-6E8F3486AAE9}">
      <dsp:nvSpPr>
        <dsp:cNvPr id="0" name=""/>
        <dsp:cNvSpPr/>
      </dsp:nvSpPr>
      <dsp:spPr>
        <a:xfrm>
          <a:off x="5509634" y="2185260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F089D-6ED2-42FA-A48D-C083D4B55A2D}">
      <dsp:nvSpPr>
        <dsp:cNvPr id="0" name=""/>
        <dsp:cNvSpPr/>
      </dsp:nvSpPr>
      <dsp:spPr>
        <a:xfrm>
          <a:off x="5705472" y="2381098"/>
          <a:ext cx="527255" cy="5272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76B6-A96B-4B00-B843-6D9066D34B6B}">
      <dsp:nvSpPr>
        <dsp:cNvPr id="0" name=""/>
        <dsp:cNvSpPr/>
      </dsp:nvSpPr>
      <dsp:spPr>
        <a:xfrm>
          <a:off x="5215877" y="3390416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Conclusions / Recommendations</a:t>
          </a:r>
        </a:p>
      </dsp:txBody>
      <dsp:txXfrm>
        <a:off x="5215877" y="3390416"/>
        <a:ext cx="1506445" cy="60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5AA6-B48A-894D-9C26-7756DB624FAA}">
      <dsp:nvSpPr>
        <dsp:cNvPr id="0" name=""/>
        <dsp:cNvSpPr/>
      </dsp:nvSpPr>
      <dsp:spPr>
        <a:xfrm>
          <a:off x="2298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Build the corpus</a:t>
          </a:r>
        </a:p>
      </dsp:txBody>
      <dsp:txXfrm>
        <a:off x="375374" y="0"/>
        <a:ext cx="1299222" cy="746151"/>
      </dsp:txXfrm>
    </dsp:sp>
    <dsp:sp modelId="{4B077C44-5180-9C44-9CE9-10D4340302B0}">
      <dsp:nvSpPr>
        <dsp:cNvPr id="0" name=""/>
        <dsp:cNvSpPr/>
      </dsp:nvSpPr>
      <dsp:spPr>
        <a:xfrm>
          <a:off x="1843134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Train the model</a:t>
          </a:r>
        </a:p>
      </dsp:txBody>
      <dsp:txXfrm>
        <a:off x="2216210" y="0"/>
        <a:ext cx="1299222" cy="746151"/>
      </dsp:txXfrm>
    </dsp:sp>
    <dsp:sp modelId="{6149ACBC-0752-DD4C-8681-4005C9EFC6B0}">
      <dsp:nvSpPr>
        <dsp:cNvPr id="0" name=""/>
        <dsp:cNvSpPr/>
      </dsp:nvSpPr>
      <dsp:spPr>
        <a:xfrm>
          <a:off x="3683970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Vectorize the text</a:t>
          </a:r>
        </a:p>
      </dsp:txBody>
      <dsp:txXfrm>
        <a:off x="4057046" y="0"/>
        <a:ext cx="1299222" cy="746151"/>
      </dsp:txXfrm>
    </dsp:sp>
    <dsp:sp modelId="{B125A9DD-235C-904B-83DC-4140EEFDB97E}">
      <dsp:nvSpPr>
        <dsp:cNvPr id="0" name=""/>
        <dsp:cNvSpPr/>
      </dsp:nvSpPr>
      <dsp:spPr>
        <a:xfrm>
          <a:off x="5524806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Derive Cosine Similarity</a:t>
          </a:r>
        </a:p>
      </dsp:txBody>
      <dsp:txXfrm>
        <a:off x="5897882" y="0"/>
        <a:ext cx="1299222" cy="746151"/>
      </dsp:txXfrm>
    </dsp:sp>
    <dsp:sp modelId="{9DF1ED1D-F667-FA4B-85F3-EA5A72966210}">
      <dsp:nvSpPr>
        <dsp:cNvPr id="0" name=""/>
        <dsp:cNvSpPr/>
      </dsp:nvSpPr>
      <dsp:spPr>
        <a:xfrm>
          <a:off x="7365642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Cosine_Distance</a:t>
          </a:r>
          <a:r>
            <a:rPr lang="en-GB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</a:t>
          </a:r>
        </a:p>
      </dsp:txBody>
      <dsp:txXfrm>
        <a:off x="7738718" y="0"/>
        <a:ext cx="1299222" cy="746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5AA6-B48A-894D-9C26-7756DB624FAA}">
      <dsp:nvSpPr>
        <dsp:cNvPr id="0" name=""/>
        <dsp:cNvSpPr/>
      </dsp:nvSpPr>
      <dsp:spPr>
        <a:xfrm>
          <a:off x="2454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Embed the text</a:t>
          </a:r>
        </a:p>
      </dsp:txBody>
      <dsp:txXfrm>
        <a:off x="375530" y="0"/>
        <a:ext cx="2244656" cy="746151"/>
      </dsp:txXfrm>
    </dsp:sp>
    <dsp:sp modelId="{4B077C44-5180-9C44-9CE9-10D4340302B0}">
      <dsp:nvSpPr>
        <dsp:cNvPr id="0" name=""/>
        <dsp:cNvSpPr/>
      </dsp:nvSpPr>
      <dsp:spPr>
        <a:xfrm>
          <a:off x="2694181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Calculate semantic distance with </a:t>
          </a:r>
          <a:r>
            <a:rPr lang="en-GB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np.inner</a:t>
          </a:r>
          <a:r>
            <a:rPr lang="en-GB" sz="16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3067257" y="0"/>
        <a:ext cx="2244656" cy="746151"/>
      </dsp:txXfrm>
    </dsp:sp>
    <dsp:sp modelId="{9DF1ED1D-F667-FA4B-85F3-EA5A72966210}">
      <dsp:nvSpPr>
        <dsp:cNvPr id="0" name=""/>
        <dsp:cNvSpPr/>
      </dsp:nvSpPr>
      <dsp:spPr>
        <a:xfrm>
          <a:off x="5385908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nsolas" panose="020B0609020204030204" pitchFamily="49" charset="0"/>
              <a:cs typeface="Consolas" panose="020B0609020204030204" pitchFamily="49" charset="0"/>
            </a:rPr>
            <a:t>Similarity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Feature</a:t>
          </a:r>
        </a:p>
      </dsp:txBody>
      <dsp:txXfrm>
        <a:off x="5758984" y="0"/>
        <a:ext cx="2244656" cy="74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483C-1F93-FE4B-A1C8-3D11C6D5E5BC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DE0C3-86C5-2649-A40E-2CF9EC93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E0C3-86C5-2649-A40E-2CF9EC9303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FFE2-E018-6EA5-A51C-80A6FDD3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5D13-090C-FD58-94E0-70E65B6C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CB3-225C-2036-4F50-C9F2F77C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A255-9DCA-3715-6D3C-51BD1737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5818-C321-0325-D117-5D207D9F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0E10-BBAB-BB9B-B9F5-6F646B1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B2D15-23A7-E7CB-DE8F-FB58AF38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55A5-2250-1127-BCAA-865D833C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E565-E1B0-9A80-C2EC-2AC1AA4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3317-583A-FC7A-B870-DF563BBE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66ED1-41CD-57ED-9517-A31AC39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BC71C-52E3-F9F4-C1F3-F821D1DC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3851-E3F0-4DFD-7675-5E499603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8A19-340C-D916-145D-19795B53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ACC5-311E-BD7C-7F2B-FF6E492E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FD83-1AD7-581F-7AE1-9E842500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C830-48EB-CF45-704B-0A614915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C2D3-8CB1-8CBA-D6B4-38D98800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C69-FB85-BC48-5317-F5E143C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6609-9FA1-28CB-E673-EFBA44D7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9128-02DB-EF18-3389-CEA0547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3998-9138-6E86-0961-268212A0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999C-31B7-FC56-5330-936C57F0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A2B7-80D9-141F-92D7-67660833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62B7-AAF0-E45B-5206-ED0ACFDB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B0F-7518-D2A1-2CD6-4635D057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829C-06B2-75B8-2CAC-387A75E0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E37D-7C7B-C52C-CF15-EE1DD7A2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13CE1-979E-2967-984C-39F7B331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EF30-95F8-D2D8-E83E-93125DD3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EA88-2F45-DFC5-8505-48B7E15C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3819-0CD7-BCCE-8626-2930907A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D28F-5957-87F6-14DF-31E1A622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24CD-5818-BA50-2F71-69414E9A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F868E-9F99-0195-81E5-AF481BC0F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F1B3B-028A-8235-72FD-5B493443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3D22D-C3F2-C506-A89E-895051BA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71C0-69FD-9B7E-5664-6752F396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A84B-09B0-BBC8-EA26-F5BC13A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6DD-FE0B-55A7-E9F9-869D214E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AF6E6-502D-9804-2576-ACE8CC5F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B03B8-0A65-E2C3-00B3-5012ABCC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22019-1933-532A-6317-E5358ADF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5DA90-D7D9-72F9-4D0E-C57AC4A7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C7E41-0C11-8FAC-F5AD-D5E6BDD9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72D79-4C52-B8BE-E0DE-645AF07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720B-62E8-9E6A-1018-9E7B553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5F03-A03C-3154-539E-3D1B9487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891A-86C6-03E3-0E25-97CE6210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055E-F34A-7283-8410-07B3A39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35E2-8585-A52F-33C6-BFD7FB3F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697A-05FA-85D9-2383-0A627AB4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164B-4D13-6DA7-44B7-07A4085F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EFF8-57F0-DCB4-6E0D-664B41AC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053F-E3E9-DC70-58E4-8876341F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38D3B-F55E-CD38-F3F5-63CDDA9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EE7F-8A38-B5B3-2D9B-42CE8D71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DCC8-7EAA-22DA-AAE3-5206248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C9FF8-DD35-1819-2228-14AD906F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61C8-8EF3-0C64-A3A6-8BF0567F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99C7-693F-290F-251D-F68FBA4A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BFFC-4AFF-F4F7-2DE8-CFE429A2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F2A5-A659-E7BA-B6CB-E81418DC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omplex maths formulae on a blackboard">
            <a:extLst>
              <a:ext uri="{FF2B5EF4-FFF2-40B4-BE49-F238E27FC236}">
                <a16:creationId xmlns:a16="http://schemas.microsoft.com/office/drawing/2014/main" id="{AF15ED79-F0C3-EAAF-7B43-D7D619F45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08" b="4737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746D-FA17-C9E6-C1F7-8CC21E12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3"/>
            <a:ext cx="8841302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QUORA </a:t>
            </a:r>
            <a:br>
              <a:rPr lang="en-US" sz="7200">
                <a:solidFill>
                  <a:srgbClr val="FFFFFF"/>
                </a:solidFill>
              </a:rPr>
            </a:br>
            <a:r>
              <a:rPr lang="en-US" sz="7200">
                <a:solidFill>
                  <a:srgbClr val="FFFFFF"/>
                </a:solidFill>
              </a:rPr>
              <a:t>Identifying Duplicates </a:t>
            </a:r>
            <a:br>
              <a:rPr lang="en-US" sz="7200">
                <a:solidFill>
                  <a:srgbClr val="FFFFFF"/>
                </a:solidFill>
              </a:rPr>
            </a:b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35EB5-BECB-7D1E-3B4A-FE5AA6200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349" y="4582814"/>
            <a:ext cx="6742227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NLP / Deep Learning Project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  <a:p>
            <a:pPr algn="l"/>
            <a:r>
              <a:rPr lang="en-US" sz="2200">
                <a:solidFill>
                  <a:srgbClr val="FFFFFF"/>
                </a:solidFill>
              </a:rPr>
              <a:t>Uche Okechukwu</a:t>
            </a:r>
          </a:p>
        </p:txBody>
      </p:sp>
    </p:spTree>
    <p:extLst>
      <p:ext uri="{BB962C8B-B14F-4D97-AF65-F5344CB8AC3E}">
        <p14:creationId xmlns:p14="http://schemas.microsoft.com/office/powerpoint/2010/main" val="31696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B83FD-BCE3-8297-8FBC-6680B4CE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Deep Learning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B9F1226-7B00-7FF9-FF77-5A451F7D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Model 3 – Used only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question_1</a:t>
            </a:r>
            <a:r>
              <a:rPr lang="en-US" sz="2000"/>
              <a:t> and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question_2 </a:t>
            </a:r>
            <a:r>
              <a:rPr lang="en-US" sz="2000"/>
              <a:t>text features, passed through the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Universal Sentence Encoder </a:t>
            </a:r>
            <a:r>
              <a:rPr lang="en-US" sz="2000"/>
              <a:t>as an embedding layer in the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Dense</a:t>
            </a:r>
            <a:r>
              <a:rPr lang="en-US" sz="2000"/>
              <a:t> neural network. Concatenated into two dense layers. Note that the USE performs text preprocessing.</a:t>
            </a:r>
          </a:p>
          <a:p>
            <a:r>
              <a:rPr lang="en-US" sz="2000"/>
              <a:t>Model 4 – Combination of Model 2 and 3 with all the generated features and the text features into the USE embedding layer.  </a:t>
            </a:r>
          </a:p>
          <a:p>
            <a:r>
              <a:rPr lang="en-US" sz="2000"/>
              <a:t>Model 5 – Similar to Model 4 but with additional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Dense</a:t>
            </a:r>
            <a:r>
              <a:rPr lang="en-US" sz="2000"/>
              <a:t> layers and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Dropout</a:t>
            </a:r>
            <a:r>
              <a:rPr lang="en-US" sz="2000"/>
              <a:t> Layers.</a:t>
            </a:r>
          </a:p>
          <a:p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text, screenshot, white, font&#10;&#10;Description automatically generated">
            <a:extLst>
              <a:ext uri="{FF2B5EF4-FFF2-40B4-BE49-F238E27FC236}">
                <a16:creationId xmlns:a16="http://schemas.microsoft.com/office/drawing/2014/main" id="{3FD3C9BA-37CC-0DAD-4495-34FB94F1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560933"/>
            <a:ext cx="4397433" cy="56067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7A0B5EFF-75AC-4DC2-8A97-89920AB8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499" y="3707894"/>
            <a:ext cx="358541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7950E-5B51-92D2-23E9-E471AA01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C25B9-7189-DBA8-95EA-0091E424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Best performance 0.84, up from the Baseline Score 0.63. </a:t>
            </a:r>
          </a:p>
          <a:p>
            <a:r>
              <a:rPr lang="en-US" sz="2000" dirty="0"/>
              <a:t>Model 4 gave the best performance across Training and Testing Data.</a:t>
            </a:r>
          </a:p>
          <a:p>
            <a:r>
              <a:rPr lang="en-US" sz="2000" dirty="0"/>
              <a:t>Model 5 did not improve this score despite its complexity and added layers.</a:t>
            </a:r>
          </a:p>
          <a:p>
            <a:r>
              <a:rPr lang="en-US" sz="2000" dirty="0"/>
              <a:t>Model 3 (Universal Sentence Encoder as embedding layer) overfitted </a:t>
            </a:r>
          </a:p>
          <a:p>
            <a:pPr lvl="1"/>
            <a:r>
              <a:rPr lang="en-US" sz="2000" dirty="0"/>
              <a:t>Training accuracy peaked at 94%</a:t>
            </a:r>
          </a:p>
          <a:p>
            <a:pPr lvl="1"/>
            <a:r>
              <a:rPr lang="en-US" sz="2000" dirty="0"/>
              <a:t>Test accuracy &lt;75%.</a:t>
            </a:r>
          </a:p>
          <a:p>
            <a:r>
              <a:rPr lang="en-US" sz="2000" dirty="0"/>
              <a:t>Model 2 and Model 1 both performed about the same ~73%, comparable to the Machine Learning model scores.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FDC8F-C199-B310-2A7D-B4BBA999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4" r="431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A186-3C26-B652-303F-EC496F8C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161-2DAF-5778-BECD-C7E7815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Summary: </a:t>
            </a:r>
          </a:p>
          <a:p>
            <a:pPr lvl="1"/>
            <a:r>
              <a:rPr lang="en-US" sz="1500" dirty="0"/>
              <a:t>Interesting and educational especially with respect to NLP and Deep Learning. Discovered new packages, and techniques for working and optimizing with Tensorflow </a:t>
            </a:r>
            <a:r>
              <a:rPr lang="en-US" sz="1500" dirty="0" err="1"/>
              <a:t>e.g</a:t>
            </a:r>
            <a:r>
              <a:rPr lang="en-US" sz="1500" dirty="0"/>
              <a:t> </a:t>
            </a:r>
            <a:r>
              <a:rPr lang="en-US" sz="1500" dirty="0" err="1"/>
              <a:t>PrefetchDataset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Challenges:</a:t>
            </a:r>
          </a:p>
          <a:p>
            <a:pPr lvl="1"/>
            <a:r>
              <a:rPr lang="en-US" sz="1500" dirty="0"/>
              <a:t>Computationally expensive, even with Google </a:t>
            </a:r>
            <a:r>
              <a:rPr lang="en-US" sz="1500" dirty="0" err="1"/>
              <a:t>Colab</a:t>
            </a:r>
            <a:r>
              <a:rPr lang="en-US" sz="1500" dirty="0"/>
              <a:t>. Took &gt;1 </a:t>
            </a:r>
            <a:r>
              <a:rPr lang="en-US" sz="1500" dirty="0" err="1"/>
              <a:t>hr</a:t>
            </a:r>
            <a:r>
              <a:rPr lang="en-US" sz="1500" dirty="0"/>
              <a:t> to run one model through 15 epochs. Had to limit experiments. Made it harder to fix mistakes.</a:t>
            </a:r>
          </a:p>
          <a:p>
            <a:pPr lvl="1"/>
            <a:r>
              <a:rPr lang="en-US" sz="1500" dirty="0"/>
              <a:t>(Sometimes </a:t>
            </a:r>
            <a:r>
              <a:rPr lang="en-US" sz="1500" dirty="0" err="1"/>
              <a:t>Colab</a:t>
            </a:r>
            <a:r>
              <a:rPr lang="en-US" sz="1500" dirty="0"/>
              <a:t> would shut down for using up RAM! Sometimes for no reason at all. Work from your personal drive and save everything).</a:t>
            </a:r>
          </a:p>
          <a:p>
            <a:pPr lvl="1"/>
            <a:r>
              <a:rPr lang="en-US" sz="1500" dirty="0"/>
              <a:t>Could not run full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GridSearch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500" dirty="0"/>
              <a:t> across parameters for the same reason. Had to break it into smaller searches with a smaller grid. </a:t>
            </a:r>
          </a:p>
          <a:p>
            <a:pPr marL="0" indent="0">
              <a:buNone/>
            </a:pPr>
            <a:r>
              <a:rPr lang="en-US" sz="1500" dirty="0"/>
              <a:t>Further Work:</a:t>
            </a:r>
          </a:p>
          <a:p>
            <a:pPr lvl="1"/>
            <a:r>
              <a:rPr lang="en-US" sz="1500" dirty="0"/>
              <a:t>Explore the effect of a bi-directional LSTM layer in the neural network.</a:t>
            </a:r>
          </a:p>
          <a:p>
            <a:pPr lvl="1"/>
            <a:r>
              <a:rPr lang="en-US" sz="1500" dirty="0"/>
              <a:t>Re-train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Doc2Vec</a:t>
            </a:r>
            <a:r>
              <a:rPr lang="en-US" sz="1500" dirty="0"/>
              <a:t> on a larger corpus (Wikipedia) and repeat experiments.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82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Wooden brown maze">
            <a:extLst>
              <a:ext uri="{FF2B5EF4-FFF2-40B4-BE49-F238E27FC236}">
                <a16:creationId xmlns:a16="http://schemas.microsoft.com/office/drawing/2014/main" id="{062C5271-912C-1A59-DDD4-C3DE22FE6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89" b="8542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7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7C4C2-B60C-976F-7AA2-F0C28D5B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62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28FB-ABF4-53F1-1573-A7BB866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diagram, font, plan&#10;&#10;Description automatically generated">
            <a:extLst>
              <a:ext uri="{FF2B5EF4-FFF2-40B4-BE49-F238E27FC236}">
                <a16:creationId xmlns:a16="http://schemas.microsoft.com/office/drawing/2014/main" id="{252C7B68-C868-7C3C-4992-E2FE6CA0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939" y="1825625"/>
            <a:ext cx="5398122" cy="4351338"/>
          </a:xfrm>
        </p:spPr>
      </p:pic>
    </p:spTree>
    <p:extLst>
      <p:ext uri="{BB962C8B-B14F-4D97-AF65-F5344CB8AC3E}">
        <p14:creationId xmlns:p14="http://schemas.microsoft.com/office/powerpoint/2010/main" val="91489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41A3C-2A74-052C-986E-E24ACEA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F17AF0E4-184A-64B1-5F39-451F348DA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809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3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1E68-22E2-44D9-89B7-6E6CCDA9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Objective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E172-4940-5CF2-3ED4-FF7798E7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Identify which pair of Quora questions are duplicates.</a:t>
            </a:r>
          </a:p>
          <a:p>
            <a:r>
              <a:rPr lang="en-US" sz="2400" dirty="0"/>
              <a:t>Skills: Deep Learning, NLP, </a:t>
            </a:r>
          </a:p>
          <a:p>
            <a:pPr lvl="1"/>
            <a:r>
              <a:rPr lang="en-US" sz="2000" dirty="0"/>
              <a:t>EDA, Feature Engineering, Machine Learning,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Binary Classification problem.</a:t>
            </a:r>
          </a:p>
          <a:p>
            <a:r>
              <a:rPr lang="en-US" sz="2400" dirty="0"/>
              <a:t>Dataset: 400K records. 3 NULL, no duplicate pairs. </a:t>
            </a:r>
          </a:p>
        </p:txBody>
      </p:sp>
    </p:spTree>
    <p:extLst>
      <p:ext uri="{BB962C8B-B14F-4D97-AF65-F5344CB8AC3E}">
        <p14:creationId xmlns:p14="http://schemas.microsoft.com/office/powerpoint/2010/main" val="37711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2FC5D-6AE2-6E1E-550E-4B29625E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AA839-E0CD-9258-FD3E-2356981C6628}"/>
              </a:ext>
            </a:extLst>
          </p:cNvPr>
          <p:cNvGrpSpPr/>
          <p:nvPr/>
        </p:nvGrpSpPr>
        <p:grpSpPr>
          <a:xfrm>
            <a:off x="840448" y="2577496"/>
            <a:ext cx="10009102" cy="3339640"/>
            <a:chOff x="840448" y="2577496"/>
            <a:chExt cx="10009102" cy="3339640"/>
          </a:xfrm>
        </p:grpSpPr>
        <p:sp>
          <p:nvSpPr>
            <p:cNvPr id="5" name="Rectangle 4" descr="Mop and bucket">
              <a:extLst>
                <a:ext uri="{FF2B5EF4-FFF2-40B4-BE49-F238E27FC236}">
                  <a16:creationId xmlns:a16="http://schemas.microsoft.com/office/drawing/2014/main" id="{41AB8C07-3D56-6DFB-7596-4A0D2A8FE908}"/>
                </a:ext>
              </a:extLst>
            </p:cNvPr>
            <p:cNvSpPr/>
            <p:nvPr/>
          </p:nvSpPr>
          <p:spPr>
            <a:xfrm>
              <a:off x="1725814" y="2718427"/>
              <a:ext cx="953470" cy="95347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776C5C-51CF-B73D-C3A8-05E83EF9B44E}"/>
                </a:ext>
              </a:extLst>
            </p:cNvPr>
            <p:cNvSpPr/>
            <p:nvPr/>
          </p:nvSpPr>
          <p:spPr>
            <a:xfrm>
              <a:off x="840448" y="4460814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Preprocessing</a:t>
              </a:r>
            </a:p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100" kern="1200" dirty="0">
                  <a:latin typeface="+mj-lt"/>
                </a:rPr>
                <a:t>Cleaning and tokenization of each record. (Used Lemming, not Stemming)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8140B-BF04-6493-A609-F0D3671FF7BF}"/>
                </a:ext>
              </a:extLst>
            </p:cNvPr>
            <p:cNvSpPr/>
            <p:nvPr/>
          </p:nvSpPr>
          <p:spPr>
            <a:xfrm>
              <a:off x="840448" y="4819298"/>
              <a:ext cx="2724202" cy="109783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Database">
              <a:extLst>
                <a:ext uri="{FF2B5EF4-FFF2-40B4-BE49-F238E27FC236}">
                  <a16:creationId xmlns:a16="http://schemas.microsoft.com/office/drawing/2014/main" id="{CC3E6D04-1B2D-1431-3B46-8043FACA0959}"/>
                </a:ext>
              </a:extLst>
            </p:cNvPr>
            <p:cNvSpPr/>
            <p:nvPr/>
          </p:nvSpPr>
          <p:spPr>
            <a:xfrm>
              <a:off x="5368264" y="2577496"/>
              <a:ext cx="953470" cy="95347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EA3FE7-5748-0472-987F-81AF76720312}"/>
                </a:ext>
              </a:extLst>
            </p:cNvPr>
            <p:cNvSpPr/>
            <p:nvPr/>
          </p:nvSpPr>
          <p:spPr>
            <a:xfrm>
              <a:off x="4482898" y="3668510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/>
                <a:t>Feature Engineering: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256613-0538-AF36-2DBC-EB8D24170C94}"/>
                </a:ext>
              </a:extLst>
            </p:cNvPr>
            <p:cNvSpPr/>
            <p:nvPr/>
          </p:nvSpPr>
          <p:spPr>
            <a:xfrm>
              <a:off x="4041387" y="4102971"/>
              <a:ext cx="3607225" cy="1661566"/>
            </a:xfrm>
            <a:custGeom>
              <a:avLst/>
              <a:gdLst>
                <a:gd name="connsiteX0" fmla="*/ 0 w 3607225"/>
                <a:gd name="connsiteY0" fmla="*/ 0 h 1661566"/>
                <a:gd name="connsiteX1" fmla="*/ 3607225 w 3607225"/>
                <a:gd name="connsiteY1" fmla="*/ 0 h 1661566"/>
                <a:gd name="connsiteX2" fmla="*/ 3607225 w 3607225"/>
                <a:gd name="connsiteY2" fmla="*/ 1661566 h 1661566"/>
                <a:gd name="connsiteX3" fmla="*/ 0 w 3607225"/>
                <a:gd name="connsiteY3" fmla="*/ 1661566 h 1661566"/>
                <a:gd name="connsiteX4" fmla="*/ 0 w 3607225"/>
                <a:gd name="connsiteY4" fmla="*/ 0 h 166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225" h="1661566">
                  <a:moveTo>
                    <a:pt x="0" y="0"/>
                  </a:moveTo>
                  <a:lnTo>
                    <a:pt x="3607225" y="0"/>
                  </a:lnTo>
                  <a:lnTo>
                    <a:pt x="3607225" y="1661566"/>
                  </a:lnTo>
                  <a:lnTo>
                    <a:pt x="0" y="16615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Use of word embedding methods (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TfidfVectorizer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1100" kern="1200" dirty="0"/>
                <a:t>and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CountVectorizer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) for numerical encoding of text data.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Use of sentence embeddings and derived features from package libraries: </a:t>
              </a:r>
              <a:r>
                <a:rPr lang="en-US" sz="1100" b="1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Doc2Vec</a:t>
              </a:r>
              <a:r>
                <a:rPr lang="en-US" sz="1100" kern="1200" dirty="0"/>
                <a:t> and </a:t>
              </a:r>
              <a:r>
                <a:rPr lang="en-US" sz="1100" b="1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Tensorflow Hub Universal Sentence Encoder</a:t>
              </a:r>
            </a:p>
            <a:p>
              <a:pPr algn="ctr" defTabSz="488950"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>
                  <a:cs typeface="Consolas" panose="020B0609020204030204" pitchFamily="49" charset="0"/>
                </a:rPr>
                <a:t>Also generated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common_words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kern="1200" dirty="0"/>
                <a:t>feature – the ratio of common words (after preprocessing) between the data fields.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>
                <a:cs typeface="Consolas" panose="020B0609020204030204" pitchFamily="49" charset="0"/>
              </a:endParaRPr>
            </a:p>
          </p:txBody>
        </p:sp>
        <p:sp>
          <p:nvSpPr>
            <p:cNvPr id="27" name="Rectangle 26" descr="Arrow Circle">
              <a:extLst>
                <a:ext uri="{FF2B5EF4-FFF2-40B4-BE49-F238E27FC236}">
                  <a16:creationId xmlns:a16="http://schemas.microsoft.com/office/drawing/2014/main" id="{FC78EDED-10DA-648A-6160-296D5D4E4F23}"/>
                </a:ext>
              </a:extLst>
            </p:cNvPr>
            <p:cNvSpPr/>
            <p:nvPr/>
          </p:nvSpPr>
          <p:spPr>
            <a:xfrm>
              <a:off x="9010714" y="2718427"/>
              <a:ext cx="953470" cy="95347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F2C88A0-D1DC-4978-03D6-A5312A73F195}"/>
                </a:ext>
              </a:extLst>
            </p:cNvPr>
            <p:cNvSpPr/>
            <p:nvPr/>
          </p:nvSpPr>
          <p:spPr>
            <a:xfrm>
              <a:off x="8125348" y="3809442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/>
                <a:t>Model Building: 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AFD0D2-315A-D525-F148-868D5CE8761F}"/>
                </a:ext>
              </a:extLst>
            </p:cNvPr>
            <p:cNvSpPr/>
            <p:nvPr/>
          </p:nvSpPr>
          <p:spPr>
            <a:xfrm>
              <a:off x="8125348" y="4384835"/>
              <a:ext cx="2724202" cy="1097838"/>
            </a:xfrm>
            <a:custGeom>
              <a:avLst/>
              <a:gdLst>
                <a:gd name="connsiteX0" fmla="*/ 0 w 2724202"/>
                <a:gd name="connsiteY0" fmla="*/ 0 h 1097838"/>
                <a:gd name="connsiteX1" fmla="*/ 2724202 w 2724202"/>
                <a:gd name="connsiteY1" fmla="*/ 0 h 1097838"/>
                <a:gd name="connsiteX2" fmla="*/ 2724202 w 2724202"/>
                <a:gd name="connsiteY2" fmla="*/ 1097838 h 1097838"/>
                <a:gd name="connsiteX3" fmla="*/ 0 w 2724202"/>
                <a:gd name="connsiteY3" fmla="*/ 1097838 h 1097838"/>
                <a:gd name="connsiteX4" fmla="*/ 0 w 2724202"/>
                <a:gd name="connsiteY4" fmla="*/ 0 h 109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1097838">
                  <a:moveTo>
                    <a:pt x="0" y="0"/>
                  </a:moveTo>
                  <a:lnTo>
                    <a:pt x="2724202" y="0"/>
                  </a:lnTo>
                  <a:lnTo>
                    <a:pt x="2724202" y="1097838"/>
                  </a:lnTo>
                  <a:lnTo>
                    <a:pt x="0" y="10978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Machine Learning: Used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GridSearch</a:t>
              </a:r>
              <a:r>
                <a:rPr lang="en-US" sz="1100" kern="1200" dirty="0"/>
                <a:t> to find the best ML classifier (from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LinearRegression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, 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SVM()</a:t>
              </a:r>
              <a:r>
                <a:rPr lang="en-US" sz="1100" kern="1200" dirty="0"/>
                <a:t>,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RandomForestClassifier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,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GradientBoosterClassifier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Deep Learning: Trained 5 models of increasing complexity to evaluate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4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A9578-31D5-DE95-9A9F-329B969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Feature Engineering: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</a:t>
            </a:r>
            <a:br>
              <a:rPr lang="en-US" dirty="0"/>
            </a:br>
            <a:r>
              <a:rPr lang="en-US" dirty="0"/>
              <a:t>Doc2Vec by </a:t>
            </a:r>
            <a:r>
              <a:rPr lang="en-US" dirty="0" err="1"/>
              <a:t>Gensim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BC48-3C14-D374-3E28-2879ECB8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6231450" cy="277756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Similar to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Word2Vec</a:t>
            </a:r>
            <a:r>
              <a:rPr lang="en-US" sz="1900" dirty="0"/>
              <a:t> but for sentences/paragraphs. </a:t>
            </a:r>
          </a:p>
          <a:p>
            <a:r>
              <a:rPr lang="en-US" sz="1900" dirty="0"/>
              <a:t>Same semantic relationship as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Word2Vec</a:t>
            </a:r>
            <a:r>
              <a:rPr lang="en-US" sz="1900" dirty="0"/>
              <a:t> i.e. similar-meaning sentences are mapped near each other in vector space, and associations run in parallel.</a:t>
            </a:r>
          </a:p>
          <a:p>
            <a:r>
              <a:rPr lang="en-US" sz="1900" dirty="0"/>
              <a:t>Installed untrained. Built and trained the corpus on the Quora training dataset only (to avoid data leakages).</a:t>
            </a:r>
          </a:p>
          <a:p>
            <a:r>
              <a:rPr lang="en-US" sz="1900" dirty="0"/>
              <a:t>Used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pairwise.cosine_similarity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/>
              <a:t>from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sz="1900" dirty="0"/>
              <a:t> library to generate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/>
              <a:t>feature.</a:t>
            </a:r>
          </a:p>
        </p:txBody>
      </p:sp>
      <p:pic>
        <p:nvPicPr>
          <p:cNvPr id="5" name="Picture 4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E67482AC-B42E-BDBF-1697-9E1DFC96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9" y="2500153"/>
            <a:ext cx="3539779" cy="28769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92C39F-7A8C-0897-18B3-85955355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254679"/>
              </p:ext>
            </p:extLst>
          </p:nvPr>
        </p:nvGraphicFramePr>
        <p:xfrm>
          <a:off x="1200257" y="5581312"/>
          <a:ext cx="9413314" cy="74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1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235AA-070B-82F1-08A7-49777DA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dirty="0"/>
              <a:t>Feature Engineering 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br>
              <a:rPr lang="en-US" sz="4100" dirty="0"/>
            </a:br>
            <a:r>
              <a:rPr lang="en-US" sz="4100" dirty="0"/>
              <a:t>Universal Sentence Encoder (Tensorflow Hub)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3836-D511-16AD-6F26-5B12A09D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Like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Doc2Vec</a:t>
            </a:r>
            <a:r>
              <a:rPr lang="en-US" sz="2000" dirty="0"/>
              <a:t>, also turns greater-than-word length text into high-dimensional vectors.</a:t>
            </a:r>
          </a:p>
          <a:p>
            <a:r>
              <a:rPr lang="en-US" sz="2000" dirty="0"/>
              <a:t>More directly determines semantic similarity between texts.</a:t>
            </a:r>
          </a:p>
          <a:p>
            <a:r>
              <a:rPr lang="en-US" sz="2000" dirty="0"/>
              <a:t>Used as both embedding layer in model and as a feature generator.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180DF4A-FCE3-1364-B57C-C5EE2540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33214"/>
            <a:ext cx="5150277" cy="14163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356C9-8492-4201-38E0-E4F762DD4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916131"/>
              </p:ext>
            </p:extLst>
          </p:nvPr>
        </p:nvGraphicFramePr>
        <p:xfrm>
          <a:off x="1200257" y="5581312"/>
          <a:ext cx="8379171" cy="74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72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E130-EC9B-CED6-76B2-33469FB2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EDB5AF39-0E97-EDC8-C627-A094B3A82B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3093348"/>
            <a:ext cx="3797536" cy="2900058"/>
          </a:xfrm>
          <a:prstGeom prst="rect">
            <a:avLst/>
          </a:prstGeom>
        </p:spPr>
      </p:pic>
      <p:pic>
        <p:nvPicPr>
          <p:cNvPr id="7" name="Picture 6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2E3C8F90-43CC-5535-C58D-7FDB095159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86" y="3095567"/>
            <a:ext cx="3797536" cy="2895621"/>
          </a:xfrm>
          <a:prstGeom prst="rect">
            <a:avLst/>
          </a:prstGeom>
        </p:spPr>
      </p:pic>
      <p:pic>
        <p:nvPicPr>
          <p:cNvPr id="5" name="Content Placeholder 4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A94235DD-8303-AEB2-3D22-38D114ACFE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92673" y="3114555"/>
            <a:ext cx="3797536" cy="2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6351-795C-52E8-316C-11D28D69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en-US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BED-34E8-F297-3B1E-79AE81E6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en-US" sz="1400"/>
              <a:t>Baseline Model without additional Features – 0.63 </a:t>
            </a:r>
          </a:p>
          <a:p>
            <a:r>
              <a:rPr lang="en-US" sz="1400"/>
              <a:t>Stats analysis showed high p-scores (low statistical significance) across the embedding vectors. The only feature &lt;0.05 was the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1400"/>
              <a:t> feature generated from Universal Sentence Encoder.</a:t>
            </a:r>
          </a:p>
          <a:p>
            <a:r>
              <a:rPr lang="en-US" sz="1400"/>
              <a:t>Built models with both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CountVectorizer()</a:t>
            </a:r>
            <a:r>
              <a:rPr lang="en-US" sz="1400"/>
              <a:t> and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TfiDVectorizer()</a:t>
            </a:r>
            <a:r>
              <a:rPr lang="en-US" sz="1400"/>
              <a:t> as word embeddings. No significant advantage of one over the other.</a:t>
            </a:r>
          </a:p>
          <a:p>
            <a:r>
              <a:rPr lang="en-US" sz="1400"/>
              <a:t>Best performing model:</a:t>
            </a:r>
          </a:p>
          <a:p>
            <a:pPr lvl="1"/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GradientBoostingClassifier()</a:t>
            </a:r>
            <a:endParaRPr lang="en-CA" sz="1400"/>
          </a:p>
          <a:p>
            <a:pPr lvl="1"/>
            <a:r>
              <a:rPr lang="en-CA" sz="1400"/>
              <a:t>(</a:t>
            </a:r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max_depth=5, n_estimators = 50</a:t>
            </a:r>
            <a:r>
              <a:rPr lang="en-CA" sz="1400"/>
              <a:t>) </a:t>
            </a:r>
          </a:p>
          <a:p>
            <a:pPr marL="457200" lvl="1" indent="0">
              <a:buNone/>
            </a:pPr>
            <a:r>
              <a:rPr lang="en-CA" sz="1400"/>
              <a:t>*debatable due to the difficulty of running </a:t>
            </a:r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GridSearch()</a:t>
            </a:r>
            <a:r>
              <a:rPr lang="en-CA" sz="1400"/>
              <a:t> across parameters, even on Google Colab.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C32727-B6E7-0A69-D9F8-9E36D3028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57" r="-963" b="39130"/>
          <a:stretch/>
        </p:blipFill>
        <p:spPr>
          <a:xfrm>
            <a:off x="6777309" y="978619"/>
            <a:ext cx="4797354" cy="2372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0E820-EB6E-036D-E9AD-64D29630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33" y="5059844"/>
            <a:ext cx="2513506" cy="835740"/>
          </a:xfrm>
          <a:prstGeom prst="rect">
            <a:avLst/>
          </a:prstGeom>
        </p:spPr>
      </p:pic>
      <p:pic>
        <p:nvPicPr>
          <p:cNvPr id="11" name="Picture 10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C463B9DD-E4E4-683E-EC07-12BBD8495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29"/>
          <a:stretch/>
        </p:blipFill>
        <p:spPr>
          <a:xfrm>
            <a:off x="9855197" y="4653502"/>
            <a:ext cx="1785508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18BA3-4C81-094E-FEB5-52A17BF3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Deep Learning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F0F5-BA50-5C8C-1F24-3B2AABBF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Strategy: Started with a simple model and added complexity as required to improve performance.</a:t>
            </a:r>
          </a:p>
          <a:p>
            <a:r>
              <a:rPr lang="en-US" sz="2000" dirty="0"/>
              <a:t>Model 1 – Used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2000" dirty="0"/>
              <a:t> feature as single input. Simple dense network with 1 hidden layer.</a:t>
            </a:r>
          </a:p>
          <a:p>
            <a:r>
              <a:rPr lang="en-US" sz="2000" dirty="0"/>
              <a:t>Model 2 – Used all the generated features </a:t>
            </a:r>
            <a:r>
              <a:rPr lang="en-US" sz="2000" dirty="0"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2000" dirty="0"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common_words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cs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sz="2000" dirty="0"/>
              <a:t> ) as inputs to a dense network.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C52DEA2-1BCA-42EA-B644-89CD383A4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9838" y="581892"/>
            <a:ext cx="2484603" cy="251875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475D738-9593-362B-A347-4C539BE5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130" y="3707894"/>
            <a:ext cx="1934155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814</Words>
  <Application>Microsoft Macintosh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QUORA  Identifying Duplicates  </vt:lpstr>
      <vt:lpstr>Overview</vt:lpstr>
      <vt:lpstr>Objective</vt:lpstr>
      <vt:lpstr>Process</vt:lpstr>
      <vt:lpstr>Feature Engineering: cosine_distance from Doc2Vec by Gensim</vt:lpstr>
      <vt:lpstr>Feature Engineering similarity Universal Sentence Encoder (Tensorflow Hub)</vt:lpstr>
      <vt:lpstr>Feature Engineering</vt:lpstr>
      <vt:lpstr>Machine Learning</vt:lpstr>
      <vt:lpstr>Deep Learning</vt:lpstr>
      <vt:lpstr>Deep Learning</vt:lpstr>
      <vt:lpstr>Results</vt:lpstr>
      <vt:lpstr>Conclusion</vt:lpstr>
      <vt:lpstr>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</dc:title>
  <dc:creator>Uche Okechukwu</dc:creator>
  <cp:lastModifiedBy>Uche Okechukwu</cp:lastModifiedBy>
  <cp:revision>2</cp:revision>
  <dcterms:created xsi:type="dcterms:W3CDTF">2023-06-06T17:33:29Z</dcterms:created>
  <dcterms:modified xsi:type="dcterms:W3CDTF">2023-06-07T00:04:08Z</dcterms:modified>
</cp:coreProperties>
</file>