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Approach: 1</a:t>
            </a:r>
            <a:r>
              <a:rPr lang="en-US" baseline="30000" dirty="0" smtClean="0"/>
              <a:t>st</a:t>
            </a:r>
            <a:r>
              <a:rPr lang="en-US" dirty="0" smtClean="0"/>
              <a:t> Step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46" y="2667000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7655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Approach: 2</a:t>
            </a:r>
            <a:r>
              <a:rPr lang="en-US" baseline="30000" dirty="0" smtClean="0"/>
              <a:t>nd</a:t>
            </a:r>
            <a:r>
              <a:rPr lang="en-US" dirty="0" smtClean="0"/>
              <a:t> Step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46" y="2667000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5790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</a:p>
          <a:p>
            <a:r>
              <a:rPr lang="en-US" dirty="0" smtClean="0"/>
              <a:t>Life Source Game</a:t>
            </a:r>
          </a:p>
          <a:p>
            <a:r>
              <a:rPr lang="en-US" dirty="0" err="1" smtClean="0"/>
              <a:t>Clicky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Barricade Game</a:t>
            </a:r>
          </a:p>
        </p:txBody>
      </p:sp>
    </p:spTree>
    <p:extLst>
      <p:ext uri="{BB962C8B-B14F-4D97-AF65-F5344CB8AC3E}">
        <p14:creationId xmlns:p14="http://schemas.microsoft.com/office/powerpoint/2010/main" val="25189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 of Testing Digital Prototype: </a:t>
            </a:r>
            <a:br>
              <a:rPr lang="en-US" dirty="0" smtClean="0"/>
            </a:br>
            <a:r>
              <a:rPr lang="en-US" sz="2000" dirty="0" smtClean="0"/>
              <a:t>Audience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</a:p>
          <a:p>
            <a:r>
              <a:rPr lang="en-US" dirty="0" smtClean="0"/>
              <a:t>Family</a:t>
            </a:r>
          </a:p>
          <a:p>
            <a:r>
              <a:rPr lang="en-US" smtClean="0"/>
              <a:t>Classmates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Process</a:t>
            </a:r>
          </a:p>
          <a:p>
            <a:r>
              <a:rPr lang="en-US" dirty="0"/>
              <a:t>One-On-One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Testing Digital Prototype: </a:t>
            </a:r>
            <a:r>
              <a:rPr lang="en-US" sz="2000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One-On-One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Main Observation: Hard to understand</a:t>
            </a:r>
          </a:p>
          <a:p>
            <a:r>
              <a:rPr lang="en-US" dirty="0" smtClean="0"/>
              <a:t>Secondary: Very easy Games</a:t>
            </a:r>
          </a:p>
        </p:txBody>
      </p:sp>
    </p:spTree>
    <p:extLst>
      <p:ext uri="{BB962C8B-B14F-4D97-AF65-F5344CB8AC3E}">
        <p14:creationId xmlns:p14="http://schemas.microsoft.com/office/powerpoint/2010/main" val="3367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Instructions</a:t>
            </a:r>
          </a:p>
          <a:p>
            <a:r>
              <a:rPr lang="en-US" dirty="0" smtClean="0"/>
              <a:t>Add more elements of games to the mini games to make it more game </a:t>
            </a:r>
            <a:r>
              <a:rPr lang="en-US" smtClean="0"/>
              <a:t>more challenging.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simple yet fun Game</a:t>
            </a:r>
          </a:p>
          <a:p>
            <a:r>
              <a:rPr lang="en-US" dirty="0">
                <a:effectLst/>
              </a:rPr>
              <a:t>gameplay </a:t>
            </a:r>
            <a:r>
              <a:rPr lang="en-US" dirty="0" smtClean="0">
                <a:effectLst/>
              </a:rPr>
              <a:t>elements: Timing, Score, Resources(Life Source),  </a:t>
            </a:r>
            <a:endParaRPr lang="en-US" dirty="0" smtClean="0"/>
          </a:p>
          <a:p>
            <a:r>
              <a:rPr lang="en-US" dirty="0" smtClean="0"/>
              <a:t>Casual Gaming</a:t>
            </a:r>
          </a:p>
          <a:p>
            <a:r>
              <a:rPr lang="en-US" dirty="0" smtClean="0"/>
              <a:t>Premise to tie Mini games Together</a:t>
            </a:r>
          </a:p>
          <a:p>
            <a:r>
              <a:rPr lang="en-US" dirty="0" smtClean="0">
                <a:effectLst/>
              </a:rPr>
              <a:t>Types: action</a:t>
            </a:r>
            <a:r>
              <a:rPr lang="en-US" dirty="0">
                <a:effectLst/>
              </a:rPr>
              <a:t>, puzzle and coordination challenges</a:t>
            </a:r>
            <a:endParaRPr lang="en-US" dirty="0" smtClean="0"/>
          </a:p>
          <a:p>
            <a:r>
              <a:rPr lang="en-US" dirty="0" smtClean="0"/>
              <a:t>Mini Games:</a:t>
            </a:r>
          </a:p>
          <a:p>
            <a:pPr lvl="1"/>
            <a:r>
              <a:rPr lang="en-US" dirty="0" smtClean="0"/>
              <a:t>Life Source Game</a:t>
            </a:r>
          </a:p>
          <a:p>
            <a:pPr lvl="1"/>
            <a:r>
              <a:rPr lang="en-US" dirty="0" err="1" smtClean="0"/>
              <a:t>Clicky</a:t>
            </a:r>
            <a:r>
              <a:rPr lang="en-US" dirty="0" smtClean="0"/>
              <a:t> Game</a:t>
            </a:r>
          </a:p>
          <a:p>
            <a:pPr lvl="1"/>
            <a:r>
              <a:rPr lang="en-US" dirty="0" smtClean="0"/>
              <a:t>Barricade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72" y="219456"/>
            <a:ext cx="7863839" cy="6181344"/>
          </a:xfrm>
        </p:spPr>
      </p:pic>
    </p:spTree>
    <p:extLst>
      <p:ext uri="{BB962C8B-B14F-4D97-AF65-F5344CB8AC3E}">
        <p14:creationId xmlns:p14="http://schemas.microsoft.com/office/powerpoint/2010/main" val="23951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8" y="609600"/>
            <a:ext cx="7927848" cy="5864352"/>
          </a:xfrm>
        </p:spPr>
      </p:pic>
    </p:spTree>
    <p:extLst>
      <p:ext uri="{BB962C8B-B14F-4D97-AF65-F5344CB8AC3E}">
        <p14:creationId xmlns:p14="http://schemas.microsoft.com/office/powerpoint/2010/main" val="29246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609600"/>
            <a:ext cx="8430768" cy="5772912"/>
          </a:xfrm>
        </p:spPr>
      </p:pic>
    </p:spTree>
    <p:extLst>
      <p:ext uri="{BB962C8B-B14F-4D97-AF65-F5344CB8AC3E}">
        <p14:creationId xmlns:p14="http://schemas.microsoft.com/office/powerpoint/2010/main" val="28700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2" y="609600"/>
            <a:ext cx="7781544" cy="5782056"/>
          </a:xfrm>
        </p:spPr>
      </p:pic>
    </p:spTree>
    <p:extLst>
      <p:ext uri="{BB962C8B-B14F-4D97-AF65-F5344CB8AC3E}">
        <p14:creationId xmlns:p14="http://schemas.microsoft.com/office/powerpoint/2010/main" val="6756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source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20" y="2667000"/>
            <a:ext cx="3155986" cy="3124200"/>
          </a:xfrm>
        </p:spPr>
      </p:pic>
    </p:spTree>
    <p:extLst>
      <p:ext uri="{BB962C8B-B14F-4D97-AF65-F5344CB8AC3E}">
        <p14:creationId xmlns:p14="http://schemas.microsoft.com/office/powerpoint/2010/main" val="13644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Clicky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18" y="2667000"/>
            <a:ext cx="3202190" cy="3124200"/>
          </a:xfrm>
        </p:spPr>
      </p:pic>
    </p:spTree>
    <p:extLst>
      <p:ext uri="{BB962C8B-B14F-4D97-AF65-F5344CB8AC3E}">
        <p14:creationId xmlns:p14="http://schemas.microsoft.com/office/powerpoint/2010/main" val="8601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Barricade game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97" y="2667000"/>
            <a:ext cx="3216631" cy="3124200"/>
          </a:xfrm>
        </p:spPr>
      </p:pic>
    </p:spTree>
    <p:extLst>
      <p:ext uri="{BB962C8B-B14F-4D97-AF65-F5344CB8AC3E}">
        <p14:creationId xmlns:p14="http://schemas.microsoft.com/office/powerpoint/2010/main" val="3760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67</TotalTime>
  <Words>126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Our Game</vt:lpstr>
      <vt:lpstr>Project Overview</vt:lpstr>
      <vt:lpstr>PowerPoint Presentation</vt:lpstr>
      <vt:lpstr>PowerPoint Presentation</vt:lpstr>
      <vt:lpstr>PowerPoint Presentation</vt:lpstr>
      <vt:lpstr>PowerPoint Presentation</vt:lpstr>
      <vt:lpstr>Life source Game</vt:lpstr>
      <vt:lpstr>Clicky Game</vt:lpstr>
      <vt:lpstr>Barricade game</vt:lpstr>
      <vt:lpstr>Design Approach: 1st Step</vt:lpstr>
      <vt:lpstr>Design Approach: 2nd Step</vt:lpstr>
      <vt:lpstr>DEMO</vt:lpstr>
      <vt:lpstr>Process of Testing Digital Prototype:  Audience</vt:lpstr>
      <vt:lpstr>Process of Testing Digital Prototype: Process</vt:lpstr>
      <vt:lpstr>Result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Game</dc:title>
  <dc:creator>Ugobame Uchibeke</dc:creator>
  <cp:lastModifiedBy>Ugobame Uchibeke</cp:lastModifiedBy>
  <cp:revision>10</cp:revision>
  <dcterms:created xsi:type="dcterms:W3CDTF">2014-04-08T16:37:38Z</dcterms:created>
  <dcterms:modified xsi:type="dcterms:W3CDTF">2014-04-08T19:26:42Z</dcterms:modified>
</cp:coreProperties>
</file>