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0" r:id="rId3"/>
    <p:sldId id="257" r:id="rId4"/>
    <p:sldId id="258" r:id="rId5"/>
    <p:sldId id="259" r:id="rId6"/>
    <p:sldId id="261" r:id="rId7"/>
    <p:sldId id="262" r:id="rId8"/>
    <p:sldId id="264" r:id="rId9"/>
    <p:sldId id="269" r:id="rId10"/>
    <p:sldId id="270" r:id="rId11"/>
    <p:sldId id="271" r:id="rId12"/>
    <p:sldId id="272" r:id="rId13"/>
    <p:sldId id="267" r:id="rId14"/>
    <p:sldId id="265" r:id="rId15"/>
    <p:sldId id="273" r:id="rId16"/>
    <p:sldId id="274" r:id="rId17"/>
    <p:sldId id="275" r:id="rId18"/>
    <p:sldId id="263"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p:scale>
          <a:sx n="94" d="100"/>
          <a:sy n="94" d="100"/>
        </p:scale>
        <p:origin x="-1504" y="20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interSettings" Target="printerSettings/printerSettings1.bin"/><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 Id="rId2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4AF6028-F986-2A49-838A-9BD324D2BE4B}" type="doc">
      <dgm:prSet loTypeId="urn:microsoft.com/office/officeart/2005/8/layout/cycle2" loCatId="" qsTypeId="urn:microsoft.com/office/officeart/2005/8/quickstyle/simple1" qsCatId="simple" csTypeId="urn:microsoft.com/office/officeart/2005/8/colors/accent0_2" csCatId="mainScheme" phldr="1"/>
      <dgm:spPr/>
      <dgm:t>
        <a:bodyPr/>
        <a:lstStyle/>
        <a:p>
          <a:endParaRPr lang="en-US"/>
        </a:p>
      </dgm:t>
    </dgm:pt>
    <dgm:pt modelId="{2BF2B3F1-9226-6048-8817-D91C3EFB50BE}">
      <dgm:prSet phldrT="[Text]" custT="1"/>
      <dgm:spPr/>
      <dgm:t>
        <a:bodyPr/>
        <a:lstStyle/>
        <a:p>
          <a:r>
            <a:rPr lang="en-US" sz="1200" dirty="0" smtClean="0"/>
            <a:t>Evaluation –</a:t>
          </a:r>
          <a:endParaRPr lang="en-US" sz="1200" dirty="0"/>
        </a:p>
      </dgm:t>
    </dgm:pt>
    <dgm:pt modelId="{7400D2AE-0E84-C542-BC92-BBD07D8A7E26}" type="parTrans" cxnId="{F7F268E7-7582-F647-B31B-D71E0911F223}">
      <dgm:prSet/>
      <dgm:spPr/>
      <dgm:t>
        <a:bodyPr/>
        <a:lstStyle/>
        <a:p>
          <a:endParaRPr lang="en-US" sz="1200"/>
        </a:p>
      </dgm:t>
    </dgm:pt>
    <dgm:pt modelId="{B89AFC9A-2F17-464A-B142-7AF41185BF37}" type="sibTrans" cxnId="{F7F268E7-7582-F647-B31B-D71E0911F223}">
      <dgm:prSet custT="1"/>
      <dgm:spPr/>
      <dgm:t>
        <a:bodyPr/>
        <a:lstStyle/>
        <a:p>
          <a:endParaRPr lang="en-US" sz="1200"/>
        </a:p>
      </dgm:t>
    </dgm:pt>
    <dgm:pt modelId="{B60F8350-2D4C-4E4E-A18D-BE3076CEF542}">
      <dgm:prSet phldrT="[Text]" custT="1"/>
      <dgm:spPr/>
      <dgm:t>
        <a:bodyPr/>
        <a:lstStyle/>
        <a:p>
          <a:r>
            <a:rPr lang="en-US" sz="1200" dirty="0" smtClean="0"/>
            <a:t>Selection-</a:t>
          </a:r>
          <a:endParaRPr lang="en-US" sz="1200" dirty="0"/>
        </a:p>
      </dgm:t>
    </dgm:pt>
    <dgm:pt modelId="{8FD956AC-9E8D-9148-8471-429C0543EB2C}" type="parTrans" cxnId="{E88D0FDA-6DE3-7B49-8ADB-11BFD2F4A0B4}">
      <dgm:prSet/>
      <dgm:spPr/>
      <dgm:t>
        <a:bodyPr/>
        <a:lstStyle/>
        <a:p>
          <a:endParaRPr lang="en-US" sz="1200"/>
        </a:p>
      </dgm:t>
    </dgm:pt>
    <dgm:pt modelId="{7B29CB8D-94B3-E34C-A49A-14D94970385C}" type="sibTrans" cxnId="{E88D0FDA-6DE3-7B49-8ADB-11BFD2F4A0B4}">
      <dgm:prSet custT="1"/>
      <dgm:spPr/>
      <dgm:t>
        <a:bodyPr/>
        <a:lstStyle/>
        <a:p>
          <a:endParaRPr lang="en-US" sz="1200"/>
        </a:p>
      </dgm:t>
    </dgm:pt>
    <dgm:pt modelId="{19891679-400C-6448-AF89-2579855CF8DB}">
      <dgm:prSet phldrT="[Text]" custT="1"/>
      <dgm:spPr/>
      <dgm:t>
        <a:bodyPr/>
        <a:lstStyle/>
        <a:p>
          <a:r>
            <a:rPr lang="en-US" sz="1200" dirty="0" smtClean="0"/>
            <a:t>Generation-</a:t>
          </a:r>
        </a:p>
        <a:p>
          <a:r>
            <a:rPr lang="en-US" sz="1200" dirty="0" smtClean="0"/>
            <a:t>Survival Selection</a:t>
          </a:r>
          <a:endParaRPr lang="en-US" sz="1200" dirty="0"/>
        </a:p>
      </dgm:t>
    </dgm:pt>
    <dgm:pt modelId="{30ABDC55-2BF2-9148-9353-AAC5756D4024}" type="parTrans" cxnId="{23598E5E-442E-E640-9A1E-44BBAA15B067}">
      <dgm:prSet/>
      <dgm:spPr/>
      <dgm:t>
        <a:bodyPr/>
        <a:lstStyle/>
        <a:p>
          <a:endParaRPr lang="en-US" sz="1200"/>
        </a:p>
      </dgm:t>
    </dgm:pt>
    <dgm:pt modelId="{4F266574-9F95-5240-B446-BA327D668F29}" type="sibTrans" cxnId="{23598E5E-442E-E640-9A1E-44BBAA15B067}">
      <dgm:prSet custT="1"/>
      <dgm:spPr/>
      <dgm:t>
        <a:bodyPr/>
        <a:lstStyle/>
        <a:p>
          <a:endParaRPr lang="en-US" sz="1200"/>
        </a:p>
      </dgm:t>
    </dgm:pt>
    <dgm:pt modelId="{3D7DE408-29E1-8149-A79B-460E81DDA805}">
      <dgm:prSet phldrT="[Text]" custT="1"/>
      <dgm:spPr/>
      <dgm:t>
        <a:bodyPr/>
        <a:lstStyle/>
        <a:p>
          <a:r>
            <a:rPr lang="en-US" sz="1200" dirty="0" smtClean="0"/>
            <a:t>calculate the fitness value </a:t>
          </a:r>
          <a:endParaRPr lang="en-US" sz="1200" dirty="0"/>
        </a:p>
      </dgm:t>
    </dgm:pt>
    <dgm:pt modelId="{6F82C2A3-93A3-874E-B7C4-FCB6C93CC9E3}" type="parTrans" cxnId="{5F7D6BA7-DAA3-AB47-A5D1-5C6071C6CF57}">
      <dgm:prSet/>
      <dgm:spPr/>
      <dgm:t>
        <a:bodyPr/>
        <a:lstStyle/>
        <a:p>
          <a:endParaRPr lang="en-US" sz="1200"/>
        </a:p>
      </dgm:t>
    </dgm:pt>
    <dgm:pt modelId="{12301250-7058-2148-BE9A-73A4ED915A66}" type="sibTrans" cxnId="{5F7D6BA7-DAA3-AB47-A5D1-5C6071C6CF57}">
      <dgm:prSet/>
      <dgm:spPr/>
      <dgm:t>
        <a:bodyPr/>
        <a:lstStyle/>
        <a:p>
          <a:endParaRPr lang="en-US" sz="1200"/>
        </a:p>
      </dgm:t>
    </dgm:pt>
    <dgm:pt modelId="{30438E58-38C9-2648-94C4-27176FA9157A}">
      <dgm:prSet custT="1"/>
      <dgm:spPr/>
      <dgm:t>
        <a:bodyPr/>
        <a:lstStyle/>
        <a:p>
          <a:r>
            <a:rPr lang="en-US" sz="1200" dirty="0" smtClean="0"/>
            <a:t>Mutation</a:t>
          </a:r>
          <a:endParaRPr lang="en-US" sz="1200" dirty="0"/>
        </a:p>
      </dgm:t>
    </dgm:pt>
    <dgm:pt modelId="{4F066A97-061B-4F40-9A7E-05329CA62D4A}" type="parTrans" cxnId="{0AFAF2B7-E2B6-E24E-9C7B-6D47D6565F2B}">
      <dgm:prSet/>
      <dgm:spPr/>
      <dgm:t>
        <a:bodyPr/>
        <a:lstStyle/>
        <a:p>
          <a:endParaRPr lang="en-US" sz="1200"/>
        </a:p>
      </dgm:t>
    </dgm:pt>
    <dgm:pt modelId="{F77779CB-AF2F-3B45-B7C8-22117BCB6C0A}" type="sibTrans" cxnId="{0AFAF2B7-E2B6-E24E-9C7B-6D47D6565F2B}">
      <dgm:prSet/>
      <dgm:spPr/>
      <dgm:t>
        <a:bodyPr/>
        <a:lstStyle/>
        <a:p>
          <a:endParaRPr lang="en-US" sz="1200"/>
        </a:p>
      </dgm:t>
    </dgm:pt>
    <dgm:pt modelId="{935B2ED3-A49F-E04B-A341-9F6FDFD995DA}">
      <dgm:prSet phldrT="[Text]" custT="1"/>
      <dgm:spPr/>
      <dgm:t>
        <a:bodyPr/>
        <a:lstStyle/>
        <a:p>
          <a:r>
            <a:rPr lang="en-US" sz="1200" dirty="0" smtClean="0"/>
            <a:t>Recombination/Cross-over</a:t>
          </a:r>
          <a:endParaRPr lang="en-US" sz="1200" dirty="0"/>
        </a:p>
      </dgm:t>
    </dgm:pt>
    <dgm:pt modelId="{0B1E2ECE-58D5-6A43-9F5F-4B7D6AF29F64}" type="parTrans" cxnId="{686DB9C7-B757-FB41-97B1-333878DF6D2D}">
      <dgm:prSet/>
      <dgm:spPr/>
      <dgm:t>
        <a:bodyPr/>
        <a:lstStyle/>
        <a:p>
          <a:endParaRPr lang="en-US" sz="1200"/>
        </a:p>
      </dgm:t>
    </dgm:pt>
    <dgm:pt modelId="{CE8F23A3-006B-9240-BED2-3950C4BA266A}" type="sibTrans" cxnId="{686DB9C7-B757-FB41-97B1-333878DF6D2D}">
      <dgm:prSet/>
      <dgm:spPr/>
      <dgm:t>
        <a:bodyPr/>
        <a:lstStyle/>
        <a:p>
          <a:endParaRPr lang="en-US" sz="1200"/>
        </a:p>
      </dgm:t>
    </dgm:pt>
    <dgm:pt modelId="{F275CD05-5074-5249-8FF4-7DF22CC76598}">
      <dgm:prSet custT="1"/>
      <dgm:spPr/>
      <dgm:t>
        <a:bodyPr/>
        <a:lstStyle/>
        <a:p>
          <a:endParaRPr lang="en-US" sz="1200" dirty="0"/>
        </a:p>
      </dgm:t>
    </dgm:pt>
    <dgm:pt modelId="{A64859D5-9ACE-C748-AC5E-7707CE15D6FD}" type="parTrans" cxnId="{81318038-B322-1B42-A4FB-3EBDCDD96168}">
      <dgm:prSet/>
      <dgm:spPr/>
      <dgm:t>
        <a:bodyPr/>
        <a:lstStyle/>
        <a:p>
          <a:endParaRPr lang="en-US" sz="1200"/>
        </a:p>
      </dgm:t>
    </dgm:pt>
    <dgm:pt modelId="{686A920C-13AA-EE42-8564-64C75A1F3886}" type="sibTrans" cxnId="{81318038-B322-1B42-A4FB-3EBDCDD96168}">
      <dgm:prSet/>
      <dgm:spPr/>
      <dgm:t>
        <a:bodyPr/>
        <a:lstStyle/>
        <a:p>
          <a:endParaRPr lang="en-US" sz="1200"/>
        </a:p>
      </dgm:t>
    </dgm:pt>
    <dgm:pt modelId="{0D08C2AA-2ECC-FC40-9162-2C58486EE63A}" type="pres">
      <dgm:prSet presAssocID="{C4AF6028-F986-2A49-838A-9BD324D2BE4B}" presName="cycle" presStyleCnt="0">
        <dgm:presLayoutVars>
          <dgm:dir/>
          <dgm:resizeHandles val="exact"/>
        </dgm:presLayoutVars>
      </dgm:prSet>
      <dgm:spPr/>
      <dgm:t>
        <a:bodyPr/>
        <a:lstStyle/>
        <a:p>
          <a:endParaRPr lang="en-US"/>
        </a:p>
      </dgm:t>
    </dgm:pt>
    <dgm:pt modelId="{340ACFCA-8E1A-5649-AB89-22F25CAE6A8F}" type="pres">
      <dgm:prSet presAssocID="{2BF2B3F1-9226-6048-8817-D91C3EFB50BE}" presName="node" presStyleLbl="node1" presStyleIdx="0" presStyleCnt="3" custScaleX="119186" custScaleY="82549" custRadScaleRad="100075" custRadScaleInc="807">
        <dgm:presLayoutVars>
          <dgm:bulletEnabled val="1"/>
        </dgm:presLayoutVars>
      </dgm:prSet>
      <dgm:spPr/>
      <dgm:t>
        <a:bodyPr/>
        <a:lstStyle/>
        <a:p>
          <a:endParaRPr lang="en-US"/>
        </a:p>
      </dgm:t>
    </dgm:pt>
    <dgm:pt modelId="{63BFF2DF-88B1-C044-A17B-A574C9F6CCF0}" type="pres">
      <dgm:prSet presAssocID="{B89AFC9A-2F17-464A-B142-7AF41185BF37}" presName="sibTrans" presStyleLbl="sibTrans2D1" presStyleIdx="0" presStyleCnt="3" custScaleX="77418" custScaleY="78759"/>
      <dgm:spPr/>
      <dgm:t>
        <a:bodyPr/>
        <a:lstStyle/>
        <a:p>
          <a:endParaRPr lang="en-US"/>
        </a:p>
      </dgm:t>
    </dgm:pt>
    <dgm:pt modelId="{445984C2-33F8-724C-A2D4-080C8EC140B1}" type="pres">
      <dgm:prSet presAssocID="{B89AFC9A-2F17-464A-B142-7AF41185BF37}" presName="connectorText" presStyleLbl="sibTrans2D1" presStyleIdx="0" presStyleCnt="3"/>
      <dgm:spPr/>
      <dgm:t>
        <a:bodyPr/>
        <a:lstStyle/>
        <a:p>
          <a:endParaRPr lang="en-US"/>
        </a:p>
      </dgm:t>
    </dgm:pt>
    <dgm:pt modelId="{BAC0D51F-B249-5D4A-B0C4-180245B909DF}" type="pres">
      <dgm:prSet presAssocID="{B60F8350-2D4C-4E4E-A18D-BE3076CEF542}" presName="node" presStyleLbl="node1" presStyleIdx="1" presStyleCnt="3" custScaleX="118621" custScaleY="113584" custRadScaleRad="96867" custRadScaleInc="-2589">
        <dgm:presLayoutVars>
          <dgm:bulletEnabled val="1"/>
        </dgm:presLayoutVars>
      </dgm:prSet>
      <dgm:spPr/>
      <dgm:t>
        <a:bodyPr/>
        <a:lstStyle/>
        <a:p>
          <a:endParaRPr lang="en-US"/>
        </a:p>
      </dgm:t>
    </dgm:pt>
    <dgm:pt modelId="{6BC3EECB-A6EE-7F4A-AEC1-BE6DC3C8F877}" type="pres">
      <dgm:prSet presAssocID="{7B29CB8D-94B3-E34C-A49A-14D94970385C}" presName="sibTrans" presStyleLbl="sibTrans2D1" presStyleIdx="1" presStyleCnt="3"/>
      <dgm:spPr/>
      <dgm:t>
        <a:bodyPr/>
        <a:lstStyle/>
        <a:p>
          <a:endParaRPr lang="en-US"/>
        </a:p>
      </dgm:t>
    </dgm:pt>
    <dgm:pt modelId="{6DAEE1D0-AFBC-044F-B918-8FC75812D3D3}" type="pres">
      <dgm:prSet presAssocID="{7B29CB8D-94B3-E34C-A49A-14D94970385C}" presName="connectorText" presStyleLbl="sibTrans2D1" presStyleIdx="1" presStyleCnt="3"/>
      <dgm:spPr/>
      <dgm:t>
        <a:bodyPr/>
        <a:lstStyle/>
        <a:p>
          <a:endParaRPr lang="en-US"/>
        </a:p>
      </dgm:t>
    </dgm:pt>
    <dgm:pt modelId="{F23CF4CD-B4B1-9B4A-9DBC-3CE83F7D6C2E}" type="pres">
      <dgm:prSet presAssocID="{19891679-400C-6448-AF89-2579855CF8DB}" presName="node" presStyleLbl="node1" presStyleIdx="2" presStyleCnt="3" custScaleX="112171" custScaleY="83010">
        <dgm:presLayoutVars>
          <dgm:bulletEnabled val="1"/>
        </dgm:presLayoutVars>
      </dgm:prSet>
      <dgm:spPr/>
      <dgm:t>
        <a:bodyPr/>
        <a:lstStyle/>
        <a:p>
          <a:endParaRPr lang="en-US"/>
        </a:p>
      </dgm:t>
    </dgm:pt>
    <dgm:pt modelId="{D7FCB74D-A963-D745-830F-9D56109C3190}" type="pres">
      <dgm:prSet presAssocID="{4F266574-9F95-5240-B446-BA327D668F29}" presName="sibTrans" presStyleLbl="sibTrans2D1" presStyleIdx="2" presStyleCnt="3" custScaleX="60709" custScaleY="78570"/>
      <dgm:spPr/>
      <dgm:t>
        <a:bodyPr/>
        <a:lstStyle/>
        <a:p>
          <a:endParaRPr lang="en-US"/>
        </a:p>
      </dgm:t>
    </dgm:pt>
    <dgm:pt modelId="{9868FCED-0215-E84D-8655-B38CBFE59FD6}" type="pres">
      <dgm:prSet presAssocID="{4F266574-9F95-5240-B446-BA327D668F29}" presName="connectorText" presStyleLbl="sibTrans2D1" presStyleIdx="2" presStyleCnt="3"/>
      <dgm:spPr/>
      <dgm:t>
        <a:bodyPr/>
        <a:lstStyle/>
        <a:p>
          <a:endParaRPr lang="en-US"/>
        </a:p>
      </dgm:t>
    </dgm:pt>
  </dgm:ptLst>
  <dgm:cxnLst>
    <dgm:cxn modelId="{F7F268E7-7582-F647-B31B-D71E0911F223}" srcId="{C4AF6028-F986-2A49-838A-9BD324D2BE4B}" destId="{2BF2B3F1-9226-6048-8817-D91C3EFB50BE}" srcOrd="0" destOrd="0" parTransId="{7400D2AE-0E84-C542-BC92-BBD07D8A7E26}" sibTransId="{B89AFC9A-2F17-464A-B142-7AF41185BF37}"/>
    <dgm:cxn modelId="{12D6AE72-1069-6748-A285-E9DAE1B197C2}" type="presOf" srcId="{3D7DE408-29E1-8149-A79B-460E81DDA805}" destId="{340ACFCA-8E1A-5649-AB89-22F25CAE6A8F}" srcOrd="0" destOrd="1" presId="urn:microsoft.com/office/officeart/2005/8/layout/cycle2"/>
    <dgm:cxn modelId="{08D45E0D-2F0A-DE45-883F-9DED9256FF9E}" type="presOf" srcId="{4F266574-9F95-5240-B446-BA327D668F29}" destId="{D7FCB74D-A963-D745-830F-9D56109C3190}" srcOrd="0" destOrd="0" presId="urn:microsoft.com/office/officeart/2005/8/layout/cycle2"/>
    <dgm:cxn modelId="{E88D0FDA-6DE3-7B49-8ADB-11BFD2F4A0B4}" srcId="{C4AF6028-F986-2A49-838A-9BD324D2BE4B}" destId="{B60F8350-2D4C-4E4E-A18D-BE3076CEF542}" srcOrd="1" destOrd="0" parTransId="{8FD956AC-9E8D-9148-8471-429C0543EB2C}" sibTransId="{7B29CB8D-94B3-E34C-A49A-14D94970385C}"/>
    <dgm:cxn modelId="{D3389D9F-4E36-4E45-896E-6986864FF0CB}" type="presOf" srcId="{C4AF6028-F986-2A49-838A-9BD324D2BE4B}" destId="{0D08C2AA-2ECC-FC40-9162-2C58486EE63A}" srcOrd="0" destOrd="0" presId="urn:microsoft.com/office/officeart/2005/8/layout/cycle2"/>
    <dgm:cxn modelId="{23598E5E-442E-E640-9A1E-44BBAA15B067}" srcId="{C4AF6028-F986-2A49-838A-9BD324D2BE4B}" destId="{19891679-400C-6448-AF89-2579855CF8DB}" srcOrd="2" destOrd="0" parTransId="{30ABDC55-2BF2-9148-9353-AAC5756D4024}" sibTransId="{4F266574-9F95-5240-B446-BA327D668F29}"/>
    <dgm:cxn modelId="{0AFAF2B7-E2B6-E24E-9C7B-6D47D6565F2B}" srcId="{B60F8350-2D4C-4E4E-A18D-BE3076CEF542}" destId="{30438E58-38C9-2648-94C4-27176FA9157A}" srcOrd="1" destOrd="0" parTransId="{4F066A97-061B-4F40-9A7E-05329CA62D4A}" sibTransId="{F77779CB-AF2F-3B45-B7C8-22117BCB6C0A}"/>
    <dgm:cxn modelId="{EE25173A-C75D-9343-9C00-49422D21A91B}" type="presOf" srcId="{F275CD05-5074-5249-8FF4-7DF22CC76598}" destId="{BAC0D51F-B249-5D4A-B0C4-180245B909DF}" srcOrd="0" destOrd="3" presId="urn:microsoft.com/office/officeart/2005/8/layout/cycle2"/>
    <dgm:cxn modelId="{D3CA715D-C8CE-0841-80DC-1F889C1A9D3F}" type="presOf" srcId="{7B29CB8D-94B3-E34C-A49A-14D94970385C}" destId="{6BC3EECB-A6EE-7F4A-AEC1-BE6DC3C8F877}" srcOrd="0" destOrd="0" presId="urn:microsoft.com/office/officeart/2005/8/layout/cycle2"/>
    <dgm:cxn modelId="{960F0EF5-FB7B-F640-A185-4D1D55F59096}" type="presOf" srcId="{19891679-400C-6448-AF89-2579855CF8DB}" destId="{F23CF4CD-B4B1-9B4A-9DBC-3CE83F7D6C2E}" srcOrd="0" destOrd="0" presId="urn:microsoft.com/office/officeart/2005/8/layout/cycle2"/>
    <dgm:cxn modelId="{0095AD4E-8ECC-1048-9382-2864F539F822}" type="presOf" srcId="{2BF2B3F1-9226-6048-8817-D91C3EFB50BE}" destId="{340ACFCA-8E1A-5649-AB89-22F25CAE6A8F}" srcOrd="0" destOrd="0" presId="urn:microsoft.com/office/officeart/2005/8/layout/cycle2"/>
    <dgm:cxn modelId="{8D5D1B70-64CE-C944-B697-347D3397A4A7}" type="presOf" srcId="{30438E58-38C9-2648-94C4-27176FA9157A}" destId="{BAC0D51F-B249-5D4A-B0C4-180245B909DF}" srcOrd="0" destOrd="2" presId="urn:microsoft.com/office/officeart/2005/8/layout/cycle2"/>
    <dgm:cxn modelId="{EE3865C3-15D4-5C4B-8A2D-61DC5BF9BD1B}" type="presOf" srcId="{935B2ED3-A49F-E04B-A341-9F6FDFD995DA}" destId="{BAC0D51F-B249-5D4A-B0C4-180245B909DF}" srcOrd="0" destOrd="1" presId="urn:microsoft.com/office/officeart/2005/8/layout/cycle2"/>
    <dgm:cxn modelId="{1F3C9D62-D8A6-9645-B515-71E42F2BCE35}" type="presOf" srcId="{B60F8350-2D4C-4E4E-A18D-BE3076CEF542}" destId="{BAC0D51F-B249-5D4A-B0C4-180245B909DF}" srcOrd="0" destOrd="0" presId="urn:microsoft.com/office/officeart/2005/8/layout/cycle2"/>
    <dgm:cxn modelId="{686DB9C7-B757-FB41-97B1-333878DF6D2D}" srcId="{B60F8350-2D4C-4E4E-A18D-BE3076CEF542}" destId="{935B2ED3-A49F-E04B-A341-9F6FDFD995DA}" srcOrd="0" destOrd="0" parTransId="{0B1E2ECE-58D5-6A43-9F5F-4B7D6AF29F64}" sibTransId="{CE8F23A3-006B-9240-BED2-3950C4BA266A}"/>
    <dgm:cxn modelId="{72289968-B9AF-444C-B622-4F4DD08EC85F}" type="presOf" srcId="{B89AFC9A-2F17-464A-B142-7AF41185BF37}" destId="{63BFF2DF-88B1-C044-A17B-A574C9F6CCF0}" srcOrd="0" destOrd="0" presId="urn:microsoft.com/office/officeart/2005/8/layout/cycle2"/>
    <dgm:cxn modelId="{7F540FBA-B10E-DA41-9263-FA74FF992E76}" type="presOf" srcId="{B89AFC9A-2F17-464A-B142-7AF41185BF37}" destId="{445984C2-33F8-724C-A2D4-080C8EC140B1}" srcOrd="1" destOrd="0" presId="urn:microsoft.com/office/officeart/2005/8/layout/cycle2"/>
    <dgm:cxn modelId="{B7408E17-9578-D34E-8779-535FCD82AC46}" type="presOf" srcId="{4F266574-9F95-5240-B446-BA327D668F29}" destId="{9868FCED-0215-E84D-8655-B38CBFE59FD6}" srcOrd="1" destOrd="0" presId="urn:microsoft.com/office/officeart/2005/8/layout/cycle2"/>
    <dgm:cxn modelId="{5F7D6BA7-DAA3-AB47-A5D1-5C6071C6CF57}" srcId="{2BF2B3F1-9226-6048-8817-D91C3EFB50BE}" destId="{3D7DE408-29E1-8149-A79B-460E81DDA805}" srcOrd="0" destOrd="0" parTransId="{6F82C2A3-93A3-874E-B7C4-FCB6C93CC9E3}" sibTransId="{12301250-7058-2148-BE9A-73A4ED915A66}"/>
    <dgm:cxn modelId="{6D410B1C-1E7F-A340-810A-32A8940F4F8A}" type="presOf" srcId="{7B29CB8D-94B3-E34C-A49A-14D94970385C}" destId="{6DAEE1D0-AFBC-044F-B918-8FC75812D3D3}" srcOrd="1" destOrd="0" presId="urn:microsoft.com/office/officeart/2005/8/layout/cycle2"/>
    <dgm:cxn modelId="{81318038-B322-1B42-A4FB-3EBDCDD96168}" srcId="{B60F8350-2D4C-4E4E-A18D-BE3076CEF542}" destId="{F275CD05-5074-5249-8FF4-7DF22CC76598}" srcOrd="2" destOrd="0" parTransId="{A64859D5-9ACE-C748-AC5E-7707CE15D6FD}" sibTransId="{686A920C-13AA-EE42-8564-64C75A1F3886}"/>
    <dgm:cxn modelId="{C9434CC8-CD49-9144-A42C-76611E1402A5}" type="presParOf" srcId="{0D08C2AA-2ECC-FC40-9162-2C58486EE63A}" destId="{340ACFCA-8E1A-5649-AB89-22F25CAE6A8F}" srcOrd="0" destOrd="0" presId="urn:microsoft.com/office/officeart/2005/8/layout/cycle2"/>
    <dgm:cxn modelId="{7F4EFE50-41B5-974B-874E-80558539643C}" type="presParOf" srcId="{0D08C2AA-2ECC-FC40-9162-2C58486EE63A}" destId="{63BFF2DF-88B1-C044-A17B-A574C9F6CCF0}" srcOrd="1" destOrd="0" presId="urn:microsoft.com/office/officeart/2005/8/layout/cycle2"/>
    <dgm:cxn modelId="{E413385E-B5BD-4044-9664-C5D3283454D7}" type="presParOf" srcId="{63BFF2DF-88B1-C044-A17B-A574C9F6CCF0}" destId="{445984C2-33F8-724C-A2D4-080C8EC140B1}" srcOrd="0" destOrd="0" presId="urn:microsoft.com/office/officeart/2005/8/layout/cycle2"/>
    <dgm:cxn modelId="{1253B678-3833-F043-98F3-7E62973FD0E4}" type="presParOf" srcId="{0D08C2AA-2ECC-FC40-9162-2C58486EE63A}" destId="{BAC0D51F-B249-5D4A-B0C4-180245B909DF}" srcOrd="2" destOrd="0" presId="urn:microsoft.com/office/officeart/2005/8/layout/cycle2"/>
    <dgm:cxn modelId="{313715CC-39C6-6342-BAF1-74504A307E81}" type="presParOf" srcId="{0D08C2AA-2ECC-FC40-9162-2C58486EE63A}" destId="{6BC3EECB-A6EE-7F4A-AEC1-BE6DC3C8F877}" srcOrd="3" destOrd="0" presId="urn:microsoft.com/office/officeart/2005/8/layout/cycle2"/>
    <dgm:cxn modelId="{9AC479D4-777E-0540-A040-346F5C4533C3}" type="presParOf" srcId="{6BC3EECB-A6EE-7F4A-AEC1-BE6DC3C8F877}" destId="{6DAEE1D0-AFBC-044F-B918-8FC75812D3D3}" srcOrd="0" destOrd="0" presId="urn:microsoft.com/office/officeart/2005/8/layout/cycle2"/>
    <dgm:cxn modelId="{E34F7A4A-8BB1-554E-9AEB-231B78E0958C}" type="presParOf" srcId="{0D08C2AA-2ECC-FC40-9162-2C58486EE63A}" destId="{F23CF4CD-B4B1-9B4A-9DBC-3CE83F7D6C2E}" srcOrd="4" destOrd="0" presId="urn:microsoft.com/office/officeart/2005/8/layout/cycle2"/>
    <dgm:cxn modelId="{0E1E4F09-10C5-5645-9E86-CCDD00244AAD}" type="presParOf" srcId="{0D08C2AA-2ECC-FC40-9162-2C58486EE63A}" destId="{D7FCB74D-A963-D745-830F-9D56109C3190}" srcOrd="5" destOrd="0" presId="urn:microsoft.com/office/officeart/2005/8/layout/cycle2"/>
    <dgm:cxn modelId="{FBB88C8F-0937-0948-8641-4D528C81E9C5}" type="presParOf" srcId="{D7FCB74D-A963-D745-830F-9D56109C3190}" destId="{9868FCED-0215-E84D-8655-B38CBFE59FD6}" srcOrd="0" destOrd="0" presId="urn:microsoft.com/office/officeart/2005/8/layout/cycl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C4AF6028-F986-2A49-838A-9BD324D2BE4B}" type="doc">
      <dgm:prSet loTypeId="urn:microsoft.com/office/officeart/2005/8/layout/cycle2" loCatId="" qsTypeId="urn:microsoft.com/office/officeart/2005/8/quickstyle/simple1" qsCatId="simple" csTypeId="urn:microsoft.com/office/officeart/2005/8/colors/accent0_2" csCatId="mainScheme" phldr="1"/>
      <dgm:spPr/>
      <dgm:t>
        <a:bodyPr/>
        <a:lstStyle/>
        <a:p>
          <a:endParaRPr lang="en-US"/>
        </a:p>
      </dgm:t>
    </dgm:pt>
    <dgm:pt modelId="{2BF2B3F1-9226-6048-8817-D91C3EFB50BE}">
      <dgm:prSet phldrT="[Text]" custT="1"/>
      <dgm:spPr/>
      <dgm:t>
        <a:bodyPr/>
        <a:lstStyle/>
        <a:p>
          <a:r>
            <a:rPr lang="en-US" sz="1200" dirty="0" smtClean="0"/>
            <a:t>Evaluation –</a:t>
          </a:r>
          <a:endParaRPr lang="en-US" sz="1200" dirty="0"/>
        </a:p>
      </dgm:t>
    </dgm:pt>
    <dgm:pt modelId="{7400D2AE-0E84-C542-BC92-BBD07D8A7E26}" type="parTrans" cxnId="{F7F268E7-7582-F647-B31B-D71E0911F223}">
      <dgm:prSet/>
      <dgm:spPr/>
      <dgm:t>
        <a:bodyPr/>
        <a:lstStyle/>
        <a:p>
          <a:endParaRPr lang="en-US" sz="1200"/>
        </a:p>
      </dgm:t>
    </dgm:pt>
    <dgm:pt modelId="{B89AFC9A-2F17-464A-B142-7AF41185BF37}" type="sibTrans" cxnId="{F7F268E7-7582-F647-B31B-D71E0911F223}">
      <dgm:prSet custT="1"/>
      <dgm:spPr/>
      <dgm:t>
        <a:bodyPr/>
        <a:lstStyle/>
        <a:p>
          <a:endParaRPr lang="en-US" sz="1200"/>
        </a:p>
      </dgm:t>
    </dgm:pt>
    <dgm:pt modelId="{B60F8350-2D4C-4E4E-A18D-BE3076CEF542}">
      <dgm:prSet phldrT="[Text]" custT="1"/>
      <dgm:spPr/>
      <dgm:t>
        <a:bodyPr/>
        <a:lstStyle/>
        <a:p>
          <a:r>
            <a:rPr lang="en-US" sz="1200" dirty="0" smtClean="0"/>
            <a:t>Selection-</a:t>
          </a:r>
          <a:endParaRPr lang="en-US" sz="1200" dirty="0"/>
        </a:p>
      </dgm:t>
    </dgm:pt>
    <dgm:pt modelId="{8FD956AC-9E8D-9148-8471-429C0543EB2C}" type="parTrans" cxnId="{E88D0FDA-6DE3-7B49-8ADB-11BFD2F4A0B4}">
      <dgm:prSet/>
      <dgm:spPr/>
      <dgm:t>
        <a:bodyPr/>
        <a:lstStyle/>
        <a:p>
          <a:endParaRPr lang="en-US" sz="1200"/>
        </a:p>
      </dgm:t>
    </dgm:pt>
    <dgm:pt modelId="{7B29CB8D-94B3-E34C-A49A-14D94970385C}" type="sibTrans" cxnId="{E88D0FDA-6DE3-7B49-8ADB-11BFD2F4A0B4}">
      <dgm:prSet custT="1"/>
      <dgm:spPr/>
      <dgm:t>
        <a:bodyPr/>
        <a:lstStyle/>
        <a:p>
          <a:endParaRPr lang="en-US" sz="1200"/>
        </a:p>
      </dgm:t>
    </dgm:pt>
    <dgm:pt modelId="{19891679-400C-6448-AF89-2579855CF8DB}">
      <dgm:prSet phldrT="[Text]" custT="1"/>
      <dgm:spPr/>
      <dgm:t>
        <a:bodyPr/>
        <a:lstStyle/>
        <a:p>
          <a:r>
            <a:rPr lang="en-US" sz="1200" dirty="0" smtClean="0"/>
            <a:t>Generation-</a:t>
          </a:r>
        </a:p>
        <a:p>
          <a:r>
            <a:rPr lang="en-US" sz="1200" dirty="0" smtClean="0"/>
            <a:t>Survival Selection</a:t>
          </a:r>
          <a:endParaRPr lang="en-US" sz="1200" dirty="0"/>
        </a:p>
      </dgm:t>
    </dgm:pt>
    <dgm:pt modelId="{30ABDC55-2BF2-9148-9353-AAC5756D4024}" type="parTrans" cxnId="{23598E5E-442E-E640-9A1E-44BBAA15B067}">
      <dgm:prSet/>
      <dgm:spPr/>
      <dgm:t>
        <a:bodyPr/>
        <a:lstStyle/>
        <a:p>
          <a:endParaRPr lang="en-US" sz="1200"/>
        </a:p>
      </dgm:t>
    </dgm:pt>
    <dgm:pt modelId="{4F266574-9F95-5240-B446-BA327D668F29}" type="sibTrans" cxnId="{23598E5E-442E-E640-9A1E-44BBAA15B067}">
      <dgm:prSet custT="1"/>
      <dgm:spPr/>
      <dgm:t>
        <a:bodyPr/>
        <a:lstStyle/>
        <a:p>
          <a:endParaRPr lang="en-US" sz="1200"/>
        </a:p>
      </dgm:t>
    </dgm:pt>
    <dgm:pt modelId="{3D7DE408-29E1-8149-A79B-460E81DDA805}">
      <dgm:prSet phldrT="[Text]" custT="1"/>
      <dgm:spPr/>
      <dgm:t>
        <a:bodyPr/>
        <a:lstStyle/>
        <a:p>
          <a:r>
            <a:rPr lang="en-US" sz="1200" dirty="0" smtClean="0"/>
            <a:t>calculate the fitness value </a:t>
          </a:r>
          <a:endParaRPr lang="en-US" sz="1200" dirty="0"/>
        </a:p>
      </dgm:t>
    </dgm:pt>
    <dgm:pt modelId="{6F82C2A3-93A3-874E-B7C4-FCB6C93CC9E3}" type="parTrans" cxnId="{5F7D6BA7-DAA3-AB47-A5D1-5C6071C6CF57}">
      <dgm:prSet/>
      <dgm:spPr/>
      <dgm:t>
        <a:bodyPr/>
        <a:lstStyle/>
        <a:p>
          <a:endParaRPr lang="en-US" sz="1200"/>
        </a:p>
      </dgm:t>
    </dgm:pt>
    <dgm:pt modelId="{12301250-7058-2148-BE9A-73A4ED915A66}" type="sibTrans" cxnId="{5F7D6BA7-DAA3-AB47-A5D1-5C6071C6CF57}">
      <dgm:prSet/>
      <dgm:spPr/>
      <dgm:t>
        <a:bodyPr/>
        <a:lstStyle/>
        <a:p>
          <a:endParaRPr lang="en-US" sz="1200"/>
        </a:p>
      </dgm:t>
    </dgm:pt>
    <dgm:pt modelId="{30438E58-38C9-2648-94C4-27176FA9157A}">
      <dgm:prSet custT="1"/>
      <dgm:spPr/>
      <dgm:t>
        <a:bodyPr/>
        <a:lstStyle/>
        <a:p>
          <a:r>
            <a:rPr lang="en-US" sz="1200" dirty="0" smtClean="0"/>
            <a:t>Mutation</a:t>
          </a:r>
          <a:endParaRPr lang="en-US" sz="1200" dirty="0"/>
        </a:p>
      </dgm:t>
    </dgm:pt>
    <dgm:pt modelId="{4F066A97-061B-4F40-9A7E-05329CA62D4A}" type="parTrans" cxnId="{0AFAF2B7-E2B6-E24E-9C7B-6D47D6565F2B}">
      <dgm:prSet/>
      <dgm:spPr/>
      <dgm:t>
        <a:bodyPr/>
        <a:lstStyle/>
        <a:p>
          <a:endParaRPr lang="en-US" sz="1200"/>
        </a:p>
      </dgm:t>
    </dgm:pt>
    <dgm:pt modelId="{F77779CB-AF2F-3B45-B7C8-22117BCB6C0A}" type="sibTrans" cxnId="{0AFAF2B7-E2B6-E24E-9C7B-6D47D6565F2B}">
      <dgm:prSet/>
      <dgm:spPr/>
      <dgm:t>
        <a:bodyPr/>
        <a:lstStyle/>
        <a:p>
          <a:endParaRPr lang="en-US" sz="1200"/>
        </a:p>
      </dgm:t>
    </dgm:pt>
    <dgm:pt modelId="{935B2ED3-A49F-E04B-A341-9F6FDFD995DA}">
      <dgm:prSet phldrT="[Text]" custT="1"/>
      <dgm:spPr/>
      <dgm:t>
        <a:bodyPr/>
        <a:lstStyle/>
        <a:p>
          <a:r>
            <a:rPr lang="en-US" sz="1200" dirty="0" smtClean="0"/>
            <a:t>Recombination/Cross-over</a:t>
          </a:r>
          <a:endParaRPr lang="en-US" sz="1200" dirty="0"/>
        </a:p>
      </dgm:t>
    </dgm:pt>
    <dgm:pt modelId="{0B1E2ECE-58D5-6A43-9F5F-4B7D6AF29F64}" type="parTrans" cxnId="{686DB9C7-B757-FB41-97B1-333878DF6D2D}">
      <dgm:prSet/>
      <dgm:spPr/>
      <dgm:t>
        <a:bodyPr/>
        <a:lstStyle/>
        <a:p>
          <a:endParaRPr lang="en-US" sz="1200"/>
        </a:p>
      </dgm:t>
    </dgm:pt>
    <dgm:pt modelId="{CE8F23A3-006B-9240-BED2-3950C4BA266A}" type="sibTrans" cxnId="{686DB9C7-B757-FB41-97B1-333878DF6D2D}">
      <dgm:prSet/>
      <dgm:spPr/>
      <dgm:t>
        <a:bodyPr/>
        <a:lstStyle/>
        <a:p>
          <a:endParaRPr lang="en-US" sz="1200"/>
        </a:p>
      </dgm:t>
    </dgm:pt>
    <dgm:pt modelId="{F275CD05-5074-5249-8FF4-7DF22CC76598}">
      <dgm:prSet custT="1"/>
      <dgm:spPr/>
      <dgm:t>
        <a:bodyPr/>
        <a:lstStyle/>
        <a:p>
          <a:endParaRPr lang="en-US" sz="1200" dirty="0"/>
        </a:p>
      </dgm:t>
    </dgm:pt>
    <dgm:pt modelId="{A64859D5-9ACE-C748-AC5E-7707CE15D6FD}" type="parTrans" cxnId="{81318038-B322-1B42-A4FB-3EBDCDD96168}">
      <dgm:prSet/>
      <dgm:spPr/>
      <dgm:t>
        <a:bodyPr/>
        <a:lstStyle/>
        <a:p>
          <a:endParaRPr lang="en-US" sz="1200"/>
        </a:p>
      </dgm:t>
    </dgm:pt>
    <dgm:pt modelId="{686A920C-13AA-EE42-8564-64C75A1F3886}" type="sibTrans" cxnId="{81318038-B322-1B42-A4FB-3EBDCDD96168}">
      <dgm:prSet/>
      <dgm:spPr/>
      <dgm:t>
        <a:bodyPr/>
        <a:lstStyle/>
        <a:p>
          <a:endParaRPr lang="en-US" sz="1200"/>
        </a:p>
      </dgm:t>
    </dgm:pt>
    <dgm:pt modelId="{0D08C2AA-2ECC-FC40-9162-2C58486EE63A}" type="pres">
      <dgm:prSet presAssocID="{C4AF6028-F986-2A49-838A-9BD324D2BE4B}" presName="cycle" presStyleCnt="0">
        <dgm:presLayoutVars>
          <dgm:dir/>
          <dgm:resizeHandles val="exact"/>
        </dgm:presLayoutVars>
      </dgm:prSet>
      <dgm:spPr/>
      <dgm:t>
        <a:bodyPr/>
        <a:lstStyle/>
        <a:p>
          <a:endParaRPr lang="en-US"/>
        </a:p>
      </dgm:t>
    </dgm:pt>
    <dgm:pt modelId="{340ACFCA-8E1A-5649-AB89-22F25CAE6A8F}" type="pres">
      <dgm:prSet presAssocID="{2BF2B3F1-9226-6048-8817-D91C3EFB50BE}" presName="node" presStyleLbl="node1" presStyleIdx="0" presStyleCnt="3" custScaleX="115994" custScaleY="82549" custRadScaleRad="100075" custRadScaleInc="807">
        <dgm:presLayoutVars>
          <dgm:bulletEnabled val="1"/>
        </dgm:presLayoutVars>
      </dgm:prSet>
      <dgm:spPr/>
      <dgm:t>
        <a:bodyPr/>
        <a:lstStyle/>
        <a:p>
          <a:endParaRPr lang="en-US"/>
        </a:p>
      </dgm:t>
    </dgm:pt>
    <dgm:pt modelId="{63BFF2DF-88B1-C044-A17B-A574C9F6CCF0}" type="pres">
      <dgm:prSet presAssocID="{B89AFC9A-2F17-464A-B142-7AF41185BF37}" presName="sibTrans" presStyleLbl="sibTrans2D1" presStyleIdx="0" presStyleCnt="3" custScaleX="77418" custScaleY="78759"/>
      <dgm:spPr/>
      <dgm:t>
        <a:bodyPr/>
        <a:lstStyle/>
        <a:p>
          <a:endParaRPr lang="en-US"/>
        </a:p>
      </dgm:t>
    </dgm:pt>
    <dgm:pt modelId="{445984C2-33F8-724C-A2D4-080C8EC140B1}" type="pres">
      <dgm:prSet presAssocID="{B89AFC9A-2F17-464A-B142-7AF41185BF37}" presName="connectorText" presStyleLbl="sibTrans2D1" presStyleIdx="0" presStyleCnt="3"/>
      <dgm:spPr/>
      <dgm:t>
        <a:bodyPr/>
        <a:lstStyle/>
        <a:p>
          <a:endParaRPr lang="en-US"/>
        </a:p>
      </dgm:t>
    </dgm:pt>
    <dgm:pt modelId="{BAC0D51F-B249-5D4A-B0C4-180245B909DF}" type="pres">
      <dgm:prSet presAssocID="{B60F8350-2D4C-4E4E-A18D-BE3076CEF542}" presName="node" presStyleLbl="node1" presStyleIdx="1" presStyleCnt="3" custScaleX="118621" custScaleY="113584" custRadScaleRad="96867" custRadScaleInc="-2589">
        <dgm:presLayoutVars>
          <dgm:bulletEnabled val="1"/>
        </dgm:presLayoutVars>
      </dgm:prSet>
      <dgm:spPr/>
      <dgm:t>
        <a:bodyPr/>
        <a:lstStyle/>
        <a:p>
          <a:endParaRPr lang="en-US"/>
        </a:p>
      </dgm:t>
    </dgm:pt>
    <dgm:pt modelId="{6BC3EECB-A6EE-7F4A-AEC1-BE6DC3C8F877}" type="pres">
      <dgm:prSet presAssocID="{7B29CB8D-94B3-E34C-A49A-14D94970385C}" presName="sibTrans" presStyleLbl="sibTrans2D1" presStyleIdx="1" presStyleCnt="3"/>
      <dgm:spPr/>
      <dgm:t>
        <a:bodyPr/>
        <a:lstStyle/>
        <a:p>
          <a:endParaRPr lang="en-US"/>
        </a:p>
      </dgm:t>
    </dgm:pt>
    <dgm:pt modelId="{6DAEE1D0-AFBC-044F-B918-8FC75812D3D3}" type="pres">
      <dgm:prSet presAssocID="{7B29CB8D-94B3-E34C-A49A-14D94970385C}" presName="connectorText" presStyleLbl="sibTrans2D1" presStyleIdx="1" presStyleCnt="3"/>
      <dgm:spPr/>
      <dgm:t>
        <a:bodyPr/>
        <a:lstStyle/>
        <a:p>
          <a:endParaRPr lang="en-US"/>
        </a:p>
      </dgm:t>
    </dgm:pt>
    <dgm:pt modelId="{F23CF4CD-B4B1-9B4A-9DBC-3CE83F7D6C2E}" type="pres">
      <dgm:prSet presAssocID="{19891679-400C-6448-AF89-2579855CF8DB}" presName="node" presStyleLbl="node1" presStyleIdx="2" presStyleCnt="3" custScaleX="110807" custScaleY="71099">
        <dgm:presLayoutVars>
          <dgm:bulletEnabled val="1"/>
        </dgm:presLayoutVars>
      </dgm:prSet>
      <dgm:spPr/>
      <dgm:t>
        <a:bodyPr/>
        <a:lstStyle/>
        <a:p>
          <a:endParaRPr lang="en-US"/>
        </a:p>
      </dgm:t>
    </dgm:pt>
    <dgm:pt modelId="{D7FCB74D-A963-D745-830F-9D56109C3190}" type="pres">
      <dgm:prSet presAssocID="{4F266574-9F95-5240-B446-BA327D668F29}" presName="sibTrans" presStyleLbl="sibTrans2D1" presStyleIdx="2" presStyleCnt="3" custScaleX="60709" custScaleY="78570"/>
      <dgm:spPr/>
      <dgm:t>
        <a:bodyPr/>
        <a:lstStyle/>
        <a:p>
          <a:endParaRPr lang="en-US"/>
        </a:p>
      </dgm:t>
    </dgm:pt>
    <dgm:pt modelId="{9868FCED-0215-E84D-8655-B38CBFE59FD6}" type="pres">
      <dgm:prSet presAssocID="{4F266574-9F95-5240-B446-BA327D668F29}" presName="connectorText" presStyleLbl="sibTrans2D1" presStyleIdx="2" presStyleCnt="3"/>
      <dgm:spPr/>
      <dgm:t>
        <a:bodyPr/>
        <a:lstStyle/>
        <a:p>
          <a:endParaRPr lang="en-US"/>
        </a:p>
      </dgm:t>
    </dgm:pt>
  </dgm:ptLst>
  <dgm:cxnLst>
    <dgm:cxn modelId="{F7F268E7-7582-F647-B31B-D71E0911F223}" srcId="{C4AF6028-F986-2A49-838A-9BD324D2BE4B}" destId="{2BF2B3F1-9226-6048-8817-D91C3EFB50BE}" srcOrd="0" destOrd="0" parTransId="{7400D2AE-0E84-C542-BC92-BBD07D8A7E26}" sibTransId="{B89AFC9A-2F17-464A-B142-7AF41185BF37}"/>
    <dgm:cxn modelId="{5BA13FAE-AF3F-2A40-AECB-ACF0654161FE}" type="presOf" srcId="{B89AFC9A-2F17-464A-B142-7AF41185BF37}" destId="{63BFF2DF-88B1-C044-A17B-A574C9F6CCF0}" srcOrd="0" destOrd="0" presId="urn:microsoft.com/office/officeart/2005/8/layout/cycle2"/>
    <dgm:cxn modelId="{28DE4863-DB18-4649-AD2C-EDE178C4F8DE}" type="presOf" srcId="{4F266574-9F95-5240-B446-BA327D668F29}" destId="{D7FCB74D-A963-D745-830F-9D56109C3190}" srcOrd="0" destOrd="0" presId="urn:microsoft.com/office/officeart/2005/8/layout/cycle2"/>
    <dgm:cxn modelId="{B1AD7DFB-7D06-064F-9577-B3E741C35F29}" type="presOf" srcId="{935B2ED3-A49F-E04B-A341-9F6FDFD995DA}" destId="{BAC0D51F-B249-5D4A-B0C4-180245B909DF}" srcOrd="0" destOrd="1" presId="urn:microsoft.com/office/officeart/2005/8/layout/cycle2"/>
    <dgm:cxn modelId="{FD4A675D-A928-3742-A728-0FEA8E0A7E69}" type="presOf" srcId="{4F266574-9F95-5240-B446-BA327D668F29}" destId="{9868FCED-0215-E84D-8655-B38CBFE59FD6}" srcOrd="1" destOrd="0" presId="urn:microsoft.com/office/officeart/2005/8/layout/cycle2"/>
    <dgm:cxn modelId="{84FCAB8C-A28E-7948-BDCD-1C68A88D7772}" type="presOf" srcId="{7B29CB8D-94B3-E34C-A49A-14D94970385C}" destId="{6BC3EECB-A6EE-7F4A-AEC1-BE6DC3C8F877}" srcOrd="0" destOrd="0" presId="urn:microsoft.com/office/officeart/2005/8/layout/cycle2"/>
    <dgm:cxn modelId="{D6511DD0-F2AB-294C-9776-CDCD51448080}" type="presOf" srcId="{7B29CB8D-94B3-E34C-A49A-14D94970385C}" destId="{6DAEE1D0-AFBC-044F-B918-8FC75812D3D3}" srcOrd="1" destOrd="0" presId="urn:microsoft.com/office/officeart/2005/8/layout/cycle2"/>
    <dgm:cxn modelId="{E88D0FDA-6DE3-7B49-8ADB-11BFD2F4A0B4}" srcId="{C4AF6028-F986-2A49-838A-9BD324D2BE4B}" destId="{B60F8350-2D4C-4E4E-A18D-BE3076CEF542}" srcOrd="1" destOrd="0" parTransId="{8FD956AC-9E8D-9148-8471-429C0543EB2C}" sibTransId="{7B29CB8D-94B3-E34C-A49A-14D94970385C}"/>
    <dgm:cxn modelId="{9A1B1FFE-7F73-8646-AA6A-B71964014E9A}" type="presOf" srcId="{C4AF6028-F986-2A49-838A-9BD324D2BE4B}" destId="{0D08C2AA-2ECC-FC40-9162-2C58486EE63A}" srcOrd="0" destOrd="0" presId="urn:microsoft.com/office/officeart/2005/8/layout/cycle2"/>
    <dgm:cxn modelId="{23598E5E-442E-E640-9A1E-44BBAA15B067}" srcId="{C4AF6028-F986-2A49-838A-9BD324D2BE4B}" destId="{19891679-400C-6448-AF89-2579855CF8DB}" srcOrd="2" destOrd="0" parTransId="{30ABDC55-2BF2-9148-9353-AAC5756D4024}" sibTransId="{4F266574-9F95-5240-B446-BA327D668F29}"/>
    <dgm:cxn modelId="{0AFAF2B7-E2B6-E24E-9C7B-6D47D6565F2B}" srcId="{B60F8350-2D4C-4E4E-A18D-BE3076CEF542}" destId="{30438E58-38C9-2648-94C4-27176FA9157A}" srcOrd="1" destOrd="0" parTransId="{4F066A97-061B-4F40-9A7E-05329CA62D4A}" sibTransId="{F77779CB-AF2F-3B45-B7C8-22117BCB6C0A}"/>
    <dgm:cxn modelId="{FD22CA4B-D19B-F946-A2D4-7042444FB231}" type="presOf" srcId="{30438E58-38C9-2648-94C4-27176FA9157A}" destId="{BAC0D51F-B249-5D4A-B0C4-180245B909DF}" srcOrd="0" destOrd="2" presId="urn:microsoft.com/office/officeart/2005/8/layout/cycle2"/>
    <dgm:cxn modelId="{69F58060-EF43-3C49-B0BE-BAAB63D608C1}" type="presOf" srcId="{B60F8350-2D4C-4E4E-A18D-BE3076CEF542}" destId="{BAC0D51F-B249-5D4A-B0C4-180245B909DF}" srcOrd="0" destOrd="0" presId="urn:microsoft.com/office/officeart/2005/8/layout/cycle2"/>
    <dgm:cxn modelId="{C55219F8-4E8D-D142-9FFB-8B590042AF6B}" type="presOf" srcId="{B89AFC9A-2F17-464A-B142-7AF41185BF37}" destId="{445984C2-33F8-724C-A2D4-080C8EC140B1}" srcOrd="1" destOrd="0" presId="urn:microsoft.com/office/officeart/2005/8/layout/cycle2"/>
    <dgm:cxn modelId="{7247A482-2EA3-2C46-BE1E-D8437A4C8352}" type="presOf" srcId="{19891679-400C-6448-AF89-2579855CF8DB}" destId="{F23CF4CD-B4B1-9B4A-9DBC-3CE83F7D6C2E}" srcOrd="0" destOrd="0" presId="urn:microsoft.com/office/officeart/2005/8/layout/cycle2"/>
    <dgm:cxn modelId="{08D185D9-599B-6945-AB81-C4649678A3A7}" type="presOf" srcId="{3D7DE408-29E1-8149-A79B-460E81DDA805}" destId="{340ACFCA-8E1A-5649-AB89-22F25CAE6A8F}" srcOrd="0" destOrd="1" presId="urn:microsoft.com/office/officeart/2005/8/layout/cycle2"/>
    <dgm:cxn modelId="{686DB9C7-B757-FB41-97B1-333878DF6D2D}" srcId="{B60F8350-2D4C-4E4E-A18D-BE3076CEF542}" destId="{935B2ED3-A49F-E04B-A341-9F6FDFD995DA}" srcOrd="0" destOrd="0" parTransId="{0B1E2ECE-58D5-6A43-9F5F-4B7D6AF29F64}" sibTransId="{CE8F23A3-006B-9240-BED2-3950C4BA266A}"/>
    <dgm:cxn modelId="{3BA84B1D-22C9-3F46-B04C-F13256EB8E75}" type="presOf" srcId="{F275CD05-5074-5249-8FF4-7DF22CC76598}" destId="{BAC0D51F-B249-5D4A-B0C4-180245B909DF}" srcOrd="0" destOrd="3" presId="urn:microsoft.com/office/officeart/2005/8/layout/cycle2"/>
    <dgm:cxn modelId="{5F7D6BA7-DAA3-AB47-A5D1-5C6071C6CF57}" srcId="{2BF2B3F1-9226-6048-8817-D91C3EFB50BE}" destId="{3D7DE408-29E1-8149-A79B-460E81DDA805}" srcOrd="0" destOrd="0" parTransId="{6F82C2A3-93A3-874E-B7C4-FCB6C93CC9E3}" sibTransId="{12301250-7058-2148-BE9A-73A4ED915A66}"/>
    <dgm:cxn modelId="{7D13D0AD-3559-A241-BDFA-7D533E39BD12}" type="presOf" srcId="{2BF2B3F1-9226-6048-8817-D91C3EFB50BE}" destId="{340ACFCA-8E1A-5649-AB89-22F25CAE6A8F}" srcOrd="0" destOrd="0" presId="urn:microsoft.com/office/officeart/2005/8/layout/cycle2"/>
    <dgm:cxn modelId="{81318038-B322-1B42-A4FB-3EBDCDD96168}" srcId="{B60F8350-2D4C-4E4E-A18D-BE3076CEF542}" destId="{F275CD05-5074-5249-8FF4-7DF22CC76598}" srcOrd="2" destOrd="0" parTransId="{A64859D5-9ACE-C748-AC5E-7707CE15D6FD}" sibTransId="{686A920C-13AA-EE42-8564-64C75A1F3886}"/>
    <dgm:cxn modelId="{C3FAA684-EAFF-7A43-8149-305A7A30073B}" type="presParOf" srcId="{0D08C2AA-2ECC-FC40-9162-2C58486EE63A}" destId="{340ACFCA-8E1A-5649-AB89-22F25CAE6A8F}" srcOrd="0" destOrd="0" presId="urn:microsoft.com/office/officeart/2005/8/layout/cycle2"/>
    <dgm:cxn modelId="{B93822A7-E989-1641-A2CE-B0935787B2C3}" type="presParOf" srcId="{0D08C2AA-2ECC-FC40-9162-2C58486EE63A}" destId="{63BFF2DF-88B1-C044-A17B-A574C9F6CCF0}" srcOrd="1" destOrd="0" presId="urn:microsoft.com/office/officeart/2005/8/layout/cycle2"/>
    <dgm:cxn modelId="{A8B5C27D-A3BB-6F42-BF21-D84DA31E7DFC}" type="presParOf" srcId="{63BFF2DF-88B1-C044-A17B-A574C9F6CCF0}" destId="{445984C2-33F8-724C-A2D4-080C8EC140B1}" srcOrd="0" destOrd="0" presId="urn:microsoft.com/office/officeart/2005/8/layout/cycle2"/>
    <dgm:cxn modelId="{84A2182B-9494-4C46-AD1B-8890D49725EE}" type="presParOf" srcId="{0D08C2AA-2ECC-FC40-9162-2C58486EE63A}" destId="{BAC0D51F-B249-5D4A-B0C4-180245B909DF}" srcOrd="2" destOrd="0" presId="urn:microsoft.com/office/officeart/2005/8/layout/cycle2"/>
    <dgm:cxn modelId="{0D73B1EF-4652-D044-9449-02056CE0DA25}" type="presParOf" srcId="{0D08C2AA-2ECC-FC40-9162-2C58486EE63A}" destId="{6BC3EECB-A6EE-7F4A-AEC1-BE6DC3C8F877}" srcOrd="3" destOrd="0" presId="urn:microsoft.com/office/officeart/2005/8/layout/cycle2"/>
    <dgm:cxn modelId="{C2454C8C-E120-2A45-AFF6-CFA3796FDED0}" type="presParOf" srcId="{6BC3EECB-A6EE-7F4A-AEC1-BE6DC3C8F877}" destId="{6DAEE1D0-AFBC-044F-B918-8FC75812D3D3}" srcOrd="0" destOrd="0" presId="urn:microsoft.com/office/officeart/2005/8/layout/cycle2"/>
    <dgm:cxn modelId="{6C8E4AFF-07C4-4749-BD60-93C86C6BEEB1}" type="presParOf" srcId="{0D08C2AA-2ECC-FC40-9162-2C58486EE63A}" destId="{F23CF4CD-B4B1-9B4A-9DBC-3CE83F7D6C2E}" srcOrd="4" destOrd="0" presId="urn:microsoft.com/office/officeart/2005/8/layout/cycle2"/>
    <dgm:cxn modelId="{4B1E54BD-29C8-B649-8775-552B910BF69A}" type="presParOf" srcId="{0D08C2AA-2ECC-FC40-9162-2C58486EE63A}" destId="{D7FCB74D-A963-D745-830F-9D56109C3190}" srcOrd="5" destOrd="0" presId="urn:microsoft.com/office/officeart/2005/8/layout/cycle2"/>
    <dgm:cxn modelId="{CCD76FF5-AB04-4049-99E0-39537D815337}" type="presParOf" srcId="{D7FCB74D-A963-D745-830F-9D56109C3190}" destId="{9868FCED-0215-E84D-8655-B38CBFE59FD6}" srcOrd="0" destOrd="0" presId="urn:microsoft.com/office/officeart/2005/8/layout/cycle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E3EECFE2-892E-E64D-8B02-5D573583819F}" type="doc">
      <dgm:prSet loTypeId="urn:microsoft.com/office/officeart/2005/8/layout/process2" loCatId="" qsTypeId="urn:microsoft.com/office/officeart/2005/8/quickstyle/simple1" qsCatId="simple" csTypeId="urn:microsoft.com/office/officeart/2005/8/colors/accent0_2" csCatId="mainScheme" phldr="1"/>
      <dgm:spPr/>
    </dgm:pt>
    <dgm:pt modelId="{F916F4E9-2556-2E4D-ABF6-15C9788DA1DA}">
      <dgm:prSet phldrT="[Text]"/>
      <dgm:spPr/>
      <dgm:t>
        <a:bodyPr/>
        <a:lstStyle/>
        <a:p>
          <a:r>
            <a:rPr lang="en-US" dirty="0" smtClean="0"/>
            <a:t>gene/agent genome</a:t>
          </a:r>
          <a:endParaRPr lang="en-US" dirty="0"/>
        </a:p>
      </dgm:t>
    </dgm:pt>
    <dgm:pt modelId="{DB43C5C9-8A0B-B64B-A5DD-5FBE88B785CF}" type="parTrans" cxnId="{3DB4D841-3326-F447-ABE7-C70C281F7731}">
      <dgm:prSet/>
      <dgm:spPr/>
      <dgm:t>
        <a:bodyPr/>
        <a:lstStyle/>
        <a:p>
          <a:endParaRPr lang="en-US"/>
        </a:p>
      </dgm:t>
    </dgm:pt>
    <dgm:pt modelId="{A9094230-7D7F-B443-9CD9-24B9794B55AF}" type="sibTrans" cxnId="{3DB4D841-3326-F447-ABE7-C70C281F7731}">
      <dgm:prSet/>
      <dgm:spPr/>
      <dgm:t>
        <a:bodyPr/>
        <a:lstStyle/>
        <a:p>
          <a:endParaRPr lang="en-US"/>
        </a:p>
      </dgm:t>
    </dgm:pt>
    <dgm:pt modelId="{6CCAF687-1663-5C45-9924-E3E9C42EDF3F}">
      <dgm:prSet phldrT="[Text]"/>
      <dgm:spPr/>
      <dgm:t>
        <a:bodyPr/>
        <a:lstStyle/>
        <a:p>
          <a:r>
            <a:rPr lang="en-US" dirty="0" smtClean="0"/>
            <a:t>Individual/agent</a:t>
          </a:r>
          <a:endParaRPr lang="en-US" dirty="0"/>
        </a:p>
      </dgm:t>
    </dgm:pt>
    <dgm:pt modelId="{EBB9E23E-1D71-004E-BA58-09B1CB430FD9}" type="parTrans" cxnId="{436A95B0-3AEA-7E41-8B91-C01F9C202512}">
      <dgm:prSet/>
      <dgm:spPr/>
      <dgm:t>
        <a:bodyPr/>
        <a:lstStyle/>
        <a:p>
          <a:endParaRPr lang="en-US"/>
        </a:p>
      </dgm:t>
    </dgm:pt>
    <dgm:pt modelId="{8D951DCE-CA10-8B4D-9435-E16C616F380C}" type="sibTrans" cxnId="{436A95B0-3AEA-7E41-8B91-C01F9C202512}">
      <dgm:prSet/>
      <dgm:spPr/>
      <dgm:t>
        <a:bodyPr/>
        <a:lstStyle/>
        <a:p>
          <a:endParaRPr lang="en-US"/>
        </a:p>
      </dgm:t>
    </dgm:pt>
    <dgm:pt modelId="{6D24A0B7-977B-ED4B-810D-9FB1AFCB5484}">
      <dgm:prSet phldrT="[Text]"/>
      <dgm:spPr/>
      <dgm:t>
        <a:bodyPr/>
        <a:lstStyle/>
        <a:p>
          <a:r>
            <a:rPr lang="en-US" dirty="0" smtClean="0"/>
            <a:t>population</a:t>
          </a:r>
          <a:endParaRPr lang="en-US" dirty="0"/>
        </a:p>
      </dgm:t>
    </dgm:pt>
    <dgm:pt modelId="{C1C0E8DF-1F43-CC4D-A9DB-A1C835C1F16D}" type="parTrans" cxnId="{BB21F492-0415-074B-A91B-0EDA21359DED}">
      <dgm:prSet/>
      <dgm:spPr/>
      <dgm:t>
        <a:bodyPr/>
        <a:lstStyle/>
        <a:p>
          <a:endParaRPr lang="en-US"/>
        </a:p>
      </dgm:t>
    </dgm:pt>
    <dgm:pt modelId="{4AF4D4AD-CED4-2940-A04D-373EDC8BAA87}" type="sibTrans" cxnId="{BB21F492-0415-074B-A91B-0EDA21359DED}">
      <dgm:prSet/>
      <dgm:spPr/>
      <dgm:t>
        <a:bodyPr/>
        <a:lstStyle/>
        <a:p>
          <a:endParaRPr lang="en-US"/>
        </a:p>
      </dgm:t>
    </dgm:pt>
    <dgm:pt modelId="{1518C5D3-D13C-4844-B5DE-1E178E836200}" type="pres">
      <dgm:prSet presAssocID="{E3EECFE2-892E-E64D-8B02-5D573583819F}" presName="linearFlow" presStyleCnt="0">
        <dgm:presLayoutVars>
          <dgm:resizeHandles val="exact"/>
        </dgm:presLayoutVars>
      </dgm:prSet>
      <dgm:spPr/>
    </dgm:pt>
    <dgm:pt modelId="{9300D614-F90F-4F40-8756-2B63091F00AC}" type="pres">
      <dgm:prSet presAssocID="{F916F4E9-2556-2E4D-ABF6-15C9788DA1DA}" presName="node" presStyleLbl="node1" presStyleIdx="0" presStyleCnt="3" custLinFactNeighborX="1837" custLinFactNeighborY="-2510">
        <dgm:presLayoutVars>
          <dgm:bulletEnabled val="1"/>
        </dgm:presLayoutVars>
      </dgm:prSet>
      <dgm:spPr/>
      <dgm:t>
        <a:bodyPr/>
        <a:lstStyle/>
        <a:p>
          <a:endParaRPr lang="en-US"/>
        </a:p>
      </dgm:t>
    </dgm:pt>
    <dgm:pt modelId="{8421822F-1757-F549-8EBB-3EB20E16530E}" type="pres">
      <dgm:prSet presAssocID="{A9094230-7D7F-B443-9CD9-24B9794B55AF}" presName="sibTrans" presStyleLbl="sibTrans2D1" presStyleIdx="0" presStyleCnt="2"/>
      <dgm:spPr/>
      <dgm:t>
        <a:bodyPr/>
        <a:lstStyle/>
        <a:p>
          <a:endParaRPr lang="en-US"/>
        </a:p>
      </dgm:t>
    </dgm:pt>
    <dgm:pt modelId="{3B6388CB-1EB0-BD42-989B-0D7F42BC8A9C}" type="pres">
      <dgm:prSet presAssocID="{A9094230-7D7F-B443-9CD9-24B9794B55AF}" presName="connectorText" presStyleLbl="sibTrans2D1" presStyleIdx="0" presStyleCnt="2"/>
      <dgm:spPr/>
      <dgm:t>
        <a:bodyPr/>
        <a:lstStyle/>
        <a:p>
          <a:endParaRPr lang="en-US"/>
        </a:p>
      </dgm:t>
    </dgm:pt>
    <dgm:pt modelId="{A0F8FDE1-7C17-DC4B-A6B8-15878FDE5B5C}" type="pres">
      <dgm:prSet presAssocID="{6CCAF687-1663-5C45-9924-E3E9C42EDF3F}" presName="node" presStyleLbl="node1" presStyleIdx="1" presStyleCnt="3">
        <dgm:presLayoutVars>
          <dgm:bulletEnabled val="1"/>
        </dgm:presLayoutVars>
      </dgm:prSet>
      <dgm:spPr/>
      <dgm:t>
        <a:bodyPr/>
        <a:lstStyle/>
        <a:p>
          <a:endParaRPr lang="en-US"/>
        </a:p>
      </dgm:t>
    </dgm:pt>
    <dgm:pt modelId="{EE8D7113-FED9-A149-B488-6CC72389EB80}" type="pres">
      <dgm:prSet presAssocID="{8D951DCE-CA10-8B4D-9435-E16C616F380C}" presName="sibTrans" presStyleLbl="sibTrans2D1" presStyleIdx="1" presStyleCnt="2"/>
      <dgm:spPr/>
      <dgm:t>
        <a:bodyPr/>
        <a:lstStyle/>
        <a:p>
          <a:endParaRPr lang="en-US"/>
        </a:p>
      </dgm:t>
    </dgm:pt>
    <dgm:pt modelId="{62FDC085-B20A-7147-B01F-EE13B3335F7F}" type="pres">
      <dgm:prSet presAssocID="{8D951DCE-CA10-8B4D-9435-E16C616F380C}" presName="connectorText" presStyleLbl="sibTrans2D1" presStyleIdx="1" presStyleCnt="2"/>
      <dgm:spPr/>
      <dgm:t>
        <a:bodyPr/>
        <a:lstStyle/>
        <a:p>
          <a:endParaRPr lang="en-US"/>
        </a:p>
      </dgm:t>
    </dgm:pt>
    <dgm:pt modelId="{58387E56-82FA-8F42-93DD-2FEB67730B2F}" type="pres">
      <dgm:prSet presAssocID="{6D24A0B7-977B-ED4B-810D-9FB1AFCB5484}" presName="node" presStyleLbl="node1" presStyleIdx="2" presStyleCnt="3">
        <dgm:presLayoutVars>
          <dgm:bulletEnabled val="1"/>
        </dgm:presLayoutVars>
      </dgm:prSet>
      <dgm:spPr/>
      <dgm:t>
        <a:bodyPr/>
        <a:lstStyle/>
        <a:p>
          <a:endParaRPr lang="en-US"/>
        </a:p>
      </dgm:t>
    </dgm:pt>
  </dgm:ptLst>
  <dgm:cxnLst>
    <dgm:cxn modelId="{B1FC2661-8EB5-9C4A-82C7-428A7B7D4ACF}" type="presOf" srcId="{6CCAF687-1663-5C45-9924-E3E9C42EDF3F}" destId="{A0F8FDE1-7C17-DC4B-A6B8-15878FDE5B5C}" srcOrd="0" destOrd="0" presId="urn:microsoft.com/office/officeart/2005/8/layout/process2"/>
    <dgm:cxn modelId="{B3B8E323-6DA2-BD43-B1BE-D7BFFE5B07CC}" type="presOf" srcId="{F916F4E9-2556-2E4D-ABF6-15C9788DA1DA}" destId="{9300D614-F90F-4F40-8756-2B63091F00AC}" srcOrd="0" destOrd="0" presId="urn:microsoft.com/office/officeart/2005/8/layout/process2"/>
    <dgm:cxn modelId="{3DB4D841-3326-F447-ABE7-C70C281F7731}" srcId="{E3EECFE2-892E-E64D-8B02-5D573583819F}" destId="{F916F4E9-2556-2E4D-ABF6-15C9788DA1DA}" srcOrd="0" destOrd="0" parTransId="{DB43C5C9-8A0B-B64B-A5DD-5FBE88B785CF}" sibTransId="{A9094230-7D7F-B443-9CD9-24B9794B55AF}"/>
    <dgm:cxn modelId="{BB21F492-0415-074B-A91B-0EDA21359DED}" srcId="{E3EECFE2-892E-E64D-8B02-5D573583819F}" destId="{6D24A0B7-977B-ED4B-810D-9FB1AFCB5484}" srcOrd="2" destOrd="0" parTransId="{C1C0E8DF-1F43-CC4D-A9DB-A1C835C1F16D}" sibTransId="{4AF4D4AD-CED4-2940-A04D-373EDC8BAA87}"/>
    <dgm:cxn modelId="{7AB323B0-CFC4-364A-AF8A-CEE8011F4860}" type="presOf" srcId="{8D951DCE-CA10-8B4D-9435-E16C616F380C}" destId="{62FDC085-B20A-7147-B01F-EE13B3335F7F}" srcOrd="1" destOrd="0" presId="urn:microsoft.com/office/officeart/2005/8/layout/process2"/>
    <dgm:cxn modelId="{F728A6D4-4525-1A48-9FA0-D3990E435429}" type="presOf" srcId="{6D24A0B7-977B-ED4B-810D-9FB1AFCB5484}" destId="{58387E56-82FA-8F42-93DD-2FEB67730B2F}" srcOrd="0" destOrd="0" presId="urn:microsoft.com/office/officeart/2005/8/layout/process2"/>
    <dgm:cxn modelId="{7E321AEA-8EA0-E844-BC7B-C5F0A7BAF88A}" type="presOf" srcId="{8D951DCE-CA10-8B4D-9435-E16C616F380C}" destId="{EE8D7113-FED9-A149-B488-6CC72389EB80}" srcOrd="0" destOrd="0" presId="urn:microsoft.com/office/officeart/2005/8/layout/process2"/>
    <dgm:cxn modelId="{9FF51B46-80EB-324C-A5A1-85D85FCA0323}" type="presOf" srcId="{A9094230-7D7F-B443-9CD9-24B9794B55AF}" destId="{3B6388CB-1EB0-BD42-989B-0D7F42BC8A9C}" srcOrd="1" destOrd="0" presId="urn:microsoft.com/office/officeart/2005/8/layout/process2"/>
    <dgm:cxn modelId="{E02C16E9-1562-0348-92A7-AACBADD80EB7}" type="presOf" srcId="{A9094230-7D7F-B443-9CD9-24B9794B55AF}" destId="{8421822F-1757-F549-8EBB-3EB20E16530E}" srcOrd="0" destOrd="0" presId="urn:microsoft.com/office/officeart/2005/8/layout/process2"/>
    <dgm:cxn modelId="{A66F3D7A-D631-FB46-9521-CD9CF836A903}" type="presOf" srcId="{E3EECFE2-892E-E64D-8B02-5D573583819F}" destId="{1518C5D3-D13C-4844-B5DE-1E178E836200}" srcOrd="0" destOrd="0" presId="urn:microsoft.com/office/officeart/2005/8/layout/process2"/>
    <dgm:cxn modelId="{436A95B0-3AEA-7E41-8B91-C01F9C202512}" srcId="{E3EECFE2-892E-E64D-8B02-5D573583819F}" destId="{6CCAF687-1663-5C45-9924-E3E9C42EDF3F}" srcOrd="1" destOrd="0" parTransId="{EBB9E23E-1D71-004E-BA58-09B1CB430FD9}" sibTransId="{8D951DCE-CA10-8B4D-9435-E16C616F380C}"/>
    <dgm:cxn modelId="{B16328ED-4D26-5E4F-B8F7-697971807DE4}" type="presParOf" srcId="{1518C5D3-D13C-4844-B5DE-1E178E836200}" destId="{9300D614-F90F-4F40-8756-2B63091F00AC}" srcOrd="0" destOrd="0" presId="urn:microsoft.com/office/officeart/2005/8/layout/process2"/>
    <dgm:cxn modelId="{3DB8499E-FC13-4140-9B03-48E3BEE77A0B}" type="presParOf" srcId="{1518C5D3-D13C-4844-B5DE-1E178E836200}" destId="{8421822F-1757-F549-8EBB-3EB20E16530E}" srcOrd="1" destOrd="0" presId="urn:microsoft.com/office/officeart/2005/8/layout/process2"/>
    <dgm:cxn modelId="{5715F9C7-1C27-C949-8E13-EB3880630C40}" type="presParOf" srcId="{8421822F-1757-F549-8EBB-3EB20E16530E}" destId="{3B6388CB-1EB0-BD42-989B-0D7F42BC8A9C}" srcOrd="0" destOrd="0" presId="urn:microsoft.com/office/officeart/2005/8/layout/process2"/>
    <dgm:cxn modelId="{33982800-41B8-0E4B-9E92-54E024DA5845}" type="presParOf" srcId="{1518C5D3-D13C-4844-B5DE-1E178E836200}" destId="{A0F8FDE1-7C17-DC4B-A6B8-15878FDE5B5C}" srcOrd="2" destOrd="0" presId="urn:microsoft.com/office/officeart/2005/8/layout/process2"/>
    <dgm:cxn modelId="{F107B4A5-E30A-1E48-A8D8-DA04391BE68A}" type="presParOf" srcId="{1518C5D3-D13C-4844-B5DE-1E178E836200}" destId="{EE8D7113-FED9-A149-B488-6CC72389EB80}" srcOrd="3" destOrd="0" presId="urn:microsoft.com/office/officeart/2005/8/layout/process2"/>
    <dgm:cxn modelId="{A2C8D180-F1A0-ED40-9519-C8A3D41CF565}" type="presParOf" srcId="{EE8D7113-FED9-A149-B488-6CC72389EB80}" destId="{62FDC085-B20A-7147-B01F-EE13B3335F7F}" srcOrd="0" destOrd="0" presId="urn:microsoft.com/office/officeart/2005/8/layout/process2"/>
    <dgm:cxn modelId="{9933943B-9CF5-954D-8188-9FBD9FC6D608}" type="presParOf" srcId="{1518C5D3-D13C-4844-B5DE-1E178E836200}" destId="{58387E56-82FA-8F42-93DD-2FEB67730B2F}" srcOrd="4" destOrd="0" presId="urn:microsoft.com/office/officeart/2005/8/layout/process2"/>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3EECFE2-892E-E64D-8B02-5D573583819F}" type="doc">
      <dgm:prSet loTypeId="urn:microsoft.com/office/officeart/2005/8/layout/process2" loCatId="" qsTypeId="urn:microsoft.com/office/officeart/2005/8/quickstyle/simple1" qsCatId="simple" csTypeId="urn:microsoft.com/office/officeart/2005/8/colors/accent0_2" csCatId="mainScheme" phldr="1"/>
      <dgm:spPr/>
    </dgm:pt>
    <dgm:pt modelId="{F916F4E9-2556-2E4D-ABF6-15C9788DA1DA}">
      <dgm:prSet phldrT="[Text]"/>
      <dgm:spPr/>
      <dgm:t>
        <a:bodyPr/>
        <a:lstStyle/>
        <a:p>
          <a:r>
            <a:rPr lang="en-US" dirty="0" smtClean="0"/>
            <a:t>gene/agent genome</a:t>
          </a:r>
          <a:endParaRPr lang="en-US" dirty="0"/>
        </a:p>
      </dgm:t>
    </dgm:pt>
    <dgm:pt modelId="{DB43C5C9-8A0B-B64B-A5DD-5FBE88B785CF}" type="parTrans" cxnId="{3DB4D841-3326-F447-ABE7-C70C281F7731}">
      <dgm:prSet/>
      <dgm:spPr/>
      <dgm:t>
        <a:bodyPr/>
        <a:lstStyle/>
        <a:p>
          <a:endParaRPr lang="en-US"/>
        </a:p>
      </dgm:t>
    </dgm:pt>
    <dgm:pt modelId="{A9094230-7D7F-B443-9CD9-24B9794B55AF}" type="sibTrans" cxnId="{3DB4D841-3326-F447-ABE7-C70C281F7731}">
      <dgm:prSet/>
      <dgm:spPr/>
      <dgm:t>
        <a:bodyPr/>
        <a:lstStyle/>
        <a:p>
          <a:endParaRPr lang="en-US"/>
        </a:p>
      </dgm:t>
    </dgm:pt>
    <dgm:pt modelId="{6CCAF687-1663-5C45-9924-E3E9C42EDF3F}">
      <dgm:prSet phldrT="[Text]"/>
      <dgm:spPr/>
      <dgm:t>
        <a:bodyPr/>
        <a:lstStyle/>
        <a:p>
          <a:r>
            <a:rPr lang="en-US" dirty="0" smtClean="0"/>
            <a:t>Individual/agent</a:t>
          </a:r>
          <a:endParaRPr lang="en-US" dirty="0"/>
        </a:p>
      </dgm:t>
    </dgm:pt>
    <dgm:pt modelId="{EBB9E23E-1D71-004E-BA58-09B1CB430FD9}" type="parTrans" cxnId="{436A95B0-3AEA-7E41-8B91-C01F9C202512}">
      <dgm:prSet/>
      <dgm:spPr/>
      <dgm:t>
        <a:bodyPr/>
        <a:lstStyle/>
        <a:p>
          <a:endParaRPr lang="en-US"/>
        </a:p>
      </dgm:t>
    </dgm:pt>
    <dgm:pt modelId="{8D951DCE-CA10-8B4D-9435-E16C616F380C}" type="sibTrans" cxnId="{436A95B0-3AEA-7E41-8B91-C01F9C202512}">
      <dgm:prSet/>
      <dgm:spPr/>
      <dgm:t>
        <a:bodyPr/>
        <a:lstStyle/>
        <a:p>
          <a:endParaRPr lang="en-US"/>
        </a:p>
      </dgm:t>
    </dgm:pt>
    <dgm:pt modelId="{6D24A0B7-977B-ED4B-810D-9FB1AFCB5484}">
      <dgm:prSet phldrT="[Text]"/>
      <dgm:spPr/>
      <dgm:t>
        <a:bodyPr/>
        <a:lstStyle/>
        <a:p>
          <a:r>
            <a:rPr lang="en-US" dirty="0" smtClean="0"/>
            <a:t>population</a:t>
          </a:r>
          <a:endParaRPr lang="en-US" dirty="0"/>
        </a:p>
      </dgm:t>
    </dgm:pt>
    <dgm:pt modelId="{C1C0E8DF-1F43-CC4D-A9DB-A1C835C1F16D}" type="parTrans" cxnId="{BB21F492-0415-074B-A91B-0EDA21359DED}">
      <dgm:prSet/>
      <dgm:spPr/>
      <dgm:t>
        <a:bodyPr/>
        <a:lstStyle/>
        <a:p>
          <a:endParaRPr lang="en-US"/>
        </a:p>
      </dgm:t>
    </dgm:pt>
    <dgm:pt modelId="{4AF4D4AD-CED4-2940-A04D-373EDC8BAA87}" type="sibTrans" cxnId="{BB21F492-0415-074B-A91B-0EDA21359DED}">
      <dgm:prSet/>
      <dgm:spPr/>
      <dgm:t>
        <a:bodyPr/>
        <a:lstStyle/>
        <a:p>
          <a:endParaRPr lang="en-US"/>
        </a:p>
      </dgm:t>
    </dgm:pt>
    <dgm:pt modelId="{59F75364-11A8-E640-B11A-0815DD649D1A}">
      <dgm:prSet/>
      <dgm:spPr/>
      <dgm:t>
        <a:bodyPr/>
        <a:lstStyle/>
        <a:p>
          <a:r>
            <a:rPr lang="en-US" dirty="0" smtClean="0"/>
            <a:t>generation</a:t>
          </a:r>
          <a:endParaRPr lang="en-US" dirty="0"/>
        </a:p>
      </dgm:t>
    </dgm:pt>
    <dgm:pt modelId="{B19FA092-FEBC-764E-830E-415B849A1A95}" type="parTrans" cxnId="{3F315990-3A5A-284B-A001-90C1423EC16C}">
      <dgm:prSet/>
      <dgm:spPr/>
      <dgm:t>
        <a:bodyPr/>
        <a:lstStyle/>
        <a:p>
          <a:endParaRPr lang="en-US"/>
        </a:p>
      </dgm:t>
    </dgm:pt>
    <dgm:pt modelId="{40F719E4-16C0-604B-AF66-2AA3CA250043}" type="sibTrans" cxnId="{3F315990-3A5A-284B-A001-90C1423EC16C}">
      <dgm:prSet/>
      <dgm:spPr/>
      <dgm:t>
        <a:bodyPr/>
        <a:lstStyle/>
        <a:p>
          <a:endParaRPr lang="en-US"/>
        </a:p>
      </dgm:t>
    </dgm:pt>
    <dgm:pt modelId="{1518C5D3-D13C-4844-B5DE-1E178E836200}" type="pres">
      <dgm:prSet presAssocID="{E3EECFE2-892E-E64D-8B02-5D573583819F}" presName="linearFlow" presStyleCnt="0">
        <dgm:presLayoutVars>
          <dgm:resizeHandles val="exact"/>
        </dgm:presLayoutVars>
      </dgm:prSet>
      <dgm:spPr/>
    </dgm:pt>
    <dgm:pt modelId="{9300D614-F90F-4F40-8756-2B63091F00AC}" type="pres">
      <dgm:prSet presAssocID="{F916F4E9-2556-2E4D-ABF6-15C9788DA1DA}" presName="node" presStyleLbl="node1" presStyleIdx="0" presStyleCnt="4" custLinFactNeighborX="-783" custLinFactNeighborY="-537">
        <dgm:presLayoutVars>
          <dgm:bulletEnabled val="1"/>
        </dgm:presLayoutVars>
      </dgm:prSet>
      <dgm:spPr/>
      <dgm:t>
        <a:bodyPr/>
        <a:lstStyle/>
        <a:p>
          <a:endParaRPr lang="en-US"/>
        </a:p>
      </dgm:t>
    </dgm:pt>
    <dgm:pt modelId="{8421822F-1757-F549-8EBB-3EB20E16530E}" type="pres">
      <dgm:prSet presAssocID="{A9094230-7D7F-B443-9CD9-24B9794B55AF}" presName="sibTrans" presStyleLbl="sibTrans2D1" presStyleIdx="0" presStyleCnt="3"/>
      <dgm:spPr/>
      <dgm:t>
        <a:bodyPr/>
        <a:lstStyle/>
        <a:p>
          <a:endParaRPr lang="en-US"/>
        </a:p>
      </dgm:t>
    </dgm:pt>
    <dgm:pt modelId="{3B6388CB-1EB0-BD42-989B-0D7F42BC8A9C}" type="pres">
      <dgm:prSet presAssocID="{A9094230-7D7F-B443-9CD9-24B9794B55AF}" presName="connectorText" presStyleLbl="sibTrans2D1" presStyleIdx="0" presStyleCnt="3"/>
      <dgm:spPr/>
      <dgm:t>
        <a:bodyPr/>
        <a:lstStyle/>
        <a:p>
          <a:endParaRPr lang="en-US"/>
        </a:p>
      </dgm:t>
    </dgm:pt>
    <dgm:pt modelId="{A0F8FDE1-7C17-DC4B-A6B8-15878FDE5B5C}" type="pres">
      <dgm:prSet presAssocID="{6CCAF687-1663-5C45-9924-E3E9C42EDF3F}" presName="node" presStyleLbl="node1" presStyleIdx="1" presStyleCnt="4">
        <dgm:presLayoutVars>
          <dgm:bulletEnabled val="1"/>
        </dgm:presLayoutVars>
      </dgm:prSet>
      <dgm:spPr/>
      <dgm:t>
        <a:bodyPr/>
        <a:lstStyle/>
        <a:p>
          <a:endParaRPr lang="en-US"/>
        </a:p>
      </dgm:t>
    </dgm:pt>
    <dgm:pt modelId="{EE8D7113-FED9-A149-B488-6CC72389EB80}" type="pres">
      <dgm:prSet presAssocID="{8D951DCE-CA10-8B4D-9435-E16C616F380C}" presName="sibTrans" presStyleLbl="sibTrans2D1" presStyleIdx="1" presStyleCnt="3"/>
      <dgm:spPr/>
      <dgm:t>
        <a:bodyPr/>
        <a:lstStyle/>
        <a:p>
          <a:endParaRPr lang="en-US"/>
        </a:p>
      </dgm:t>
    </dgm:pt>
    <dgm:pt modelId="{62FDC085-B20A-7147-B01F-EE13B3335F7F}" type="pres">
      <dgm:prSet presAssocID="{8D951DCE-CA10-8B4D-9435-E16C616F380C}" presName="connectorText" presStyleLbl="sibTrans2D1" presStyleIdx="1" presStyleCnt="3"/>
      <dgm:spPr/>
      <dgm:t>
        <a:bodyPr/>
        <a:lstStyle/>
        <a:p>
          <a:endParaRPr lang="en-US"/>
        </a:p>
      </dgm:t>
    </dgm:pt>
    <dgm:pt modelId="{58387E56-82FA-8F42-93DD-2FEB67730B2F}" type="pres">
      <dgm:prSet presAssocID="{6D24A0B7-977B-ED4B-810D-9FB1AFCB5484}" presName="node" presStyleLbl="node1" presStyleIdx="2" presStyleCnt="4">
        <dgm:presLayoutVars>
          <dgm:bulletEnabled val="1"/>
        </dgm:presLayoutVars>
      </dgm:prSet>
      <dgm:spPr/>
      <dgm:t>
        <a:bodyPr/>
        <a:lstStyle/>
        <a:p>
          <a:endParaRPr lang="en-US"/>
        </a:p>
      </dgm:t>
    </dgm:pt>
    <dgm:pt modelId="{5F54C5E1-DFC5-7849-A17D-C1875B8DC889}" type="pres">
      <dgm:prSet presAssocID="{4AF4D4AD-CED4-2940-A04D-373EDC8BAA87}" presName="sibTrans" presStyleLbl="sibTrans2D1" presStyleIdx="2" presStyleCnt="3"/>
      <dgm:spPr/>
      <dgm:t>
        <a:bodyPr/>
        <a:lstStyle/>
        <a:p>
          <a:endParaRPr lang="en-US"/>
        </a:p>
      </dgm:t>
    </dgm:pt>
    <dgm:pt modelId="{465B09DC-8E6B-0C4B-A274-382D43C316CC}" type="pres">
      <dgm:prSet presAssocID="{4AF4D4AD-CED4-2940-A04D-373EDC8BAA87}" presName="connectorText" presStyleLbl="sibTrans2D1" presStyleIdx="2" presStyleCnt="3"/>
      <dgm:spPr/>
      <dgm:t>
        <a:bodyPr/>
        <a:lstStyle/>
        <a:p>
          <a:endParaRPr lang="en-US"/>
        </a:p>
      </dgm:t>
    </dgm:pt>
    <dgm:pt modelId="{AD45613D-0010-7342-A682-725AFD0DA186}" type="pres">
      <dgm:prSet presAssocID="{59F75364-11A8-E640-B11A-0815DD649D1A}" presName="node" presStyleLbl="node1" presStyleIdx="3" presStyleCnt="4">
        <dgm:presLayoutVars>
          <dgm:bulletEnabled val="1"/>
        </dgm:presLayoutVars>
      </dgm:prSet>
      <dgm:spPr/>
      <dgm:t>
        <a:bodyPr/>
        <a:lstStyle/>
        <a:p>
          <a:endParaRPr lang="en-US"/>
        </a:p>
      </dgm:t>
    </dgm:pt>
  </dgm:ptLst>
  <dgm:cxnLst>
    <dgm:cxn modelId="{D184424A-35B2-8F43-969B-C011665C95CF}" type="presOf" srcId="{A9094230-7D7F-B443-9CD9-24B9794B55AF}" destId="{8421822F-1757-F549-8EBB-3EB20E16530E}" srcOrd="0" destOrd="0" presId="urn:microsoft.com/office/officeart/2005/8/layout/process2"/>
    <dgm:cxn modelId="{3F315990-3A5A-284B-A001-90C1423EC16C}" srcId="{E3EECFE2-892E-E64D-8B02-5D573583819F}" destId="{59F75364-11A8-E640-B11A-0815DD649D1A}" srcOrd="3" destOrd="0" parTransId="{B19FA092-FEBC-764E-830E-415B849A1A95}" sibTransId="{40F719E4-16C0-604B-AF66-2AA3CA250043}"/>
    <dgm:cxn modelId="{D5849D4B-3490-354C-B606-991E0814DFEA}" type="presOf" srcId="{8D951DCE-CA10-8B4D-9435-E16C616F380C}" destId="{62FDC085-B20A-7147-B01F-EE13B3335F7F}" srcOrd="1" destOrd="0" presId="urn:microsoft.com/office/officeart/2005/8/layout/process2"/>
    <dgm:cxn modelId="{2EB5027E-F57E-FC48-AC50-D4B5EDF21034}" type="presOf" srcId="{6D24A0B7-977B-ED4B-810D-9FB1AFCB5484}" destId="{58387E56-82FA-8F42-93DD-2FEB67730B2F}" srcOrd="0" destOrd="0" presId="urn:microsoft.com/office/officeart/2005/8/layout/process2"/>
    <dgm:cxn modelId="{E4367E3D-9354-E74E-8500-5BD2EF18284C}" type="presOf" srcId="{4AF4D4AD-CED4-2940-A04D-373EDC8BAA87}" destId="{5F54C5E1-DFC5-7849-A17D-C1875B8DC889}" srcOrd="0" destOrd="0" presId="urn:microsoft.com/office/officeart/2005/8/layout/process2"/>
    <dgm:cxn modelId="{43F29CE7-06FD-724D-A902-23AC992391D3}" type="presOf" srcId="{59F75364-11A8-E640-B11A-0815DD649D1A}" destId="{AD45613D-0010-7342-A682-725AFD0DA186}" srcOrd="0" destOrd="0" presId="urn:microsoft.com/office/officeart/2005/8/layout/process2"/>
    <dgm:cxn modelId="{5D81CBAE-FCB5-EB40-AB53-CB9990BF7735}" type="presOf" srcId="{F916F4E9-2556-2E4D-ABF6-15C9788DA1DA}" destId="{9300D614-F90F-4F40-8756-2B63091F00AC}" srcOrd="0" destOrd="0" presId="urn:microsoft.com/office/officeart/2005/8/layout/process2"/>
    <dgm:cxn modelId="{BB21F492-0415-074B-A91B-0EDA21359DED}" srcId="{E3EECFE2-892E-E64D-8B02-5D573583819F}" destId="{6D24A0B7-977B-ED4B-810D-9FB1AFCB5484}" srcOrd="2" destOrd="0" parTransId="{C1C0E8DF-1F43-CC4D-A9DB-A1C835C1F16D}" sibTransId="{4AF4D4AD-CED4-2940-A04D-373EDC8BAA87}"/>
    <dgm:cxn modelId="{8BBC814C-BEEE-9D4C-BEC1-827DECBBBA58}" type="presOf" srcId="{A9094230-7D7F-B443-9CD9-24B9794B55AF}" destId="{3B6388CB-1EB0-BD42-989B-0D7F42BC8A9C}" srcOrd="1" destOrd="0" presId="urn:microsoft.com/office/officeart/2005/8/layout/process2"/>
    <dgm:cxn modelId="{436A95B0-3AEA-7E41-8B91-C01F9C202512}" srcId="{E3EECFE2-892E-E64D-8B02-5D573583819F}" destId="{6CCAF687-1663-5C45-9924-E3E9C42EDF3F}" srcOrd="1" destOrd="0" parTransId="{EBB9E23E-1D71-004E-BA58-09B1CB430FD9}" sibTransId="{8D951DCE-CA10-8B4D-9435-E16C616F380C}"/>
    <dgm:cxn modelId="{2EDDFE66-094B-BD4A-9D3E-DB0501C49026}" type="presOf" srcId="{4AF4D4AD-CED4-2940-A04D-373EDC8BAA87}" destId="{465B09DC-8E6B-0C4B-A274-382D43C316CC}" srcOrd="1" destOrd="0" presId="urn:microsoft.com/office/officeart/2005/8/layout/process2"/>
    <dgm:cxn modelId="{C4FFD946-932A-B24D-8727-B5CDF9105AD6}" type="presOf" srcId="{8D951DCE-CA10-8B4D-9435-E16C616F380C}" destId="{EE8D7113-FED9-A149-B488-6CC72389EB80}" srcOrd="0" destOrd="0" presId="urn:microsoft.com/office/officeart/2005/8/layout/process2"/>
    <dgm:cxn modelId="{3DB4D841-3326-F447-ABE7-C70C281F7731}" srcId="{E3EECFE2-892E-E64D-8B02-5D573583819F}" destId="{F916F4E9-2556-2E4D-ABF6-15C9788DA1DA}" srcOrd="0" destOrd="0" parTransId="{DB43C5C9-8A0B-B64B-A5DD-5FBE88B785CF}" sibTransId="{A9094230-7D7F-B443-9CD9-24B9794B55AF}"/>
    <dgm:cxn modelId="{B85D5A72-009F-5C4A-AA75-8769FBC2F043}" type="presOf" srcId="{E3EECFE2-892E-E64D-8B02-5D573583819F}" destId="{1518C5D3-D13C-4844-B5DE-1E178E836200}" srcOrd="0" destOrd="0" presId="urn:microsoft.com/office/officeart/2005/8/layout/process2"/>
    <dgm:cxn modelId="{92DB2796-6F84-7147-B749-7538E1FFEB85}" type="presOf" srcId="{6CCAF687-1663-5C45-9924-E3E9C42EDF3F}" destId="{A0F8FDE1-7C17-DC4B-A6B8-15878FDE5B5C}" srcOrd="0" destOrd="0" presId="urn:microsoft.com/office/officeart/2005/8/layout/process2"/>
    <dgm:cxn modelId="{5217B307-3422-594F-8B20-57AF52A60906}" type="presParOf" srcId="{1518C5D3-D13C-4844-B5DE-1E178E836200}" destId="{9300D614-F90F-4F40-8756-2B63091F00AC}" srcOrd="0" destOrd="0" presId="urn:microsoft.com/office/officeart/2005/8/layout/process2"/>
    <dgm:cxn modelId="{A0D6439C-F405-3B4D-AFA5-6B7C841BD599}" type="presParOf" srcId="{1518C5D3-D13C-4844-B5DE-1E178E836200}" destId="{8421822F-1757-F549-8EBB-3EB20E16530E}" srcOrd="1" destOrd="0" presId="urn:microsoft.com/office/officeart/2005/8/layout/process2"/>
    <dgm:cxn modelId="{D57AADFD-419E-2F4B-A24A-271DBDFED3AF}" type="presParOf" srcId="{8421822F-1757-F549-8EBB-3EB20E16530E}" destId="{3B6388CB-1EB0-BD42-989B-0D7F42BC8A9C}" srcOrd="0" destOrd="0" presId="urn:microsoft.com/office/officeart/2005/8/layout/process2"/>
    <dgm:cxn modelId="{11A509D3-FB92-CB47-B210-61C586534B84}" type="presParOf" srcId="{1518C5D3-D13C-4844-B5DE-1E178E836200}" destId="{A0F8FDE1-7C17-DC4B-A6B8-15878FDE5B5C}" srcOrd="2" destOrd="0" presId="urn:microsoft.com/office/officeart/2005/8/layout/process2"/>
    <dgm:cxn modelId="{EA516956-B1D4-AA4B-AD48-1D4A07730593}" type="presParOf" srcId="{1518C5D3-D13C-4844-B5DE-1E178E836200}" destId="{EE8D7113-FED9-A149-B488-6CC72389EB80}" srcOrd="3" destOrd="0" presId="urn:microsoft.com/office/officeart/2005/8/layout/process2"/>
    <dgm:cxn modelId="{6FA26240-62F8-7448-9BA4-5B1F22619E2F}" type="presParOf" srcId="{EE8D7113-FED9-A149-B488-6CC72389EB80}" destId="{62FDC085-B20A-7147-B01F-EE13B3335F7F}" srcOrd="0" destOrd="0" presId="urn:microsoft.com/office/officeart/2005/8/layout/process2"/>
    <dgm:cxn modelId="{07B60FAA-1BD4-A248-948E-A995B18936BA}" type="presParOf" srcId="{1518C5D3-D13C-4844-B5DE-1E178E836200}" destId="{58387E56-82FA-8F42-93DD-2FEB67730B2F}" srcOrd="4" destOrd="0" presId="urn:microsoft.com/office/officeart/2005/8/layout/process2"/>
    <dgm:cxn modelId="{D6988359-E103-A843-92C5-C83B1FCEAEA2}" type="presParOf" srcId="{1518C5D3-D13C-4844-B5DE-1E178E836200}" destId="{5F54C5E1-DFC5-7849-A17D-C1875B8DC889}" srcOrd="5" destOrd="0" presId="urn:microsoft.com/office/officeart/2005/8/layout/process2"/>
    <dgm:cxn modelId="{F73D8DC3-65CC-4247-B703-CE0430DB845E}" type="presParOf" srcId="{5F54C5E1-DFC5-7849-A17D-C1875B8DC889}" destId="{465B09DC-8E6B-0C4B-A274-382D43C316CC}" srcOrd="0" destOrd="0" presId="urn:microsoft.com/office/officeart/2005/8/layout/process2"/>
    <dgm:cxn modelId="{E638CA22-BC09-D146-9A4F-8C1CD0C7E7DF}" type="presParOf" srcId="{1518C5D3-D13C-4844-B5DE-1E178E836200}" destId="{AD45613D-0010-7342-A682-725AFD0DA186}" srcOrd="6" destOrd="0" presId="urn:microsoft.com/office/officeart/2005/8/layout/process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3EECFE2-892E-E64D-8B02-5D573583819F}" type="doc">
      <dgm:prSet loTypeId="urn:microsoft.com/office/officeart/2005/8/layout/process2" loCatId="" qsTypeId="urn:microsoft.com/office/officeart/2005/8/quickstyle/simple1" qsCatId="simple" csTypeId="urn:microsoft.com/office/officeart/2005/8/colors/accent0_2" csCatId="mainScheme" phldr="1"/>
      <dgm:spPr/>
    </dgm:pt>
    <dgm:pt modelId="{F916F4E9-2556-2E4D-ABF6-15C9788DA1DA}">
      <dgm:prSet phldrT="[Text]"/>
      <dgm:spPr/>
      <dgm:t>
        <a:bodyPr/>
        <a:lstStyle/>
        <a:p>
          <a:r>
            <a:rPr lang="en-US" dirty="0" smtClean="0"/>
            <a:t>gene/agent genome</a:t>
          </a:r>
          <a:endParaRPr lang="en-US" dirty="0"/>
        </a:p>
      </dgm:t>
    </dgm:pt>
    <dgm:pt modelId="{DB43C5C9-8A0B-B64B-A5DD-5FBE88B785CF}" type="parTrans" cxnId="{3DB4D841-3326-F447-ABE7-C70C281F7731}">
      <dgm:prSet/>
      <dgm:spPr/>
      <dgm:t>
        <a:bodyPr/>
        <a:lstStyle/>
        <a:p>
          <a:endParaRPr lang="en-US"/>
        </a:p>
      </dgm:t>
    </dgm:pt>
    <dgm:pt modelId="{A9094230-7D7F-B443-9CD9-24B9794B55AF}" type="sibTrans" cxnId="{3DB4D841-3326-F447-ABE7-C70C281F7731}">
      <dgm:prSet/>
      <dgm:spPr/>
      <dgm:t>
        <a:bodyPr/>
        <a:lstStyle/>
        <a:p>
          <a:endParaRPr lang="en-US"/>
        </a:p>
      </dgm:t>
    </dgm:pt>
    <dgm:pt modelId="{6CCAF687-1663-5C45-9924-E3E9C42EDF3F}">
      <dgm:prSet phldrT="[Text]"/>
      <dgm:spPr/>
      <dgm:t>
        <a:bodyPr/>
        <a:lstStyle/>
        <a:p>
          <a:r>
            <a:rPr lang="en-US" dirty="0" smtClean="0"/>
            <a:t>Individual/agent</a:t>
          </a:r>
          <a:endParaRPr lang="en-US" dirty="0"/>
        </a:p>
      </dgm:t>
    </dgm:pt>
    <dgm:pt modelId="{EBB9E23E-1D71-004E-BA58-09B1CB430FD9}" type="parTrans" cxnId="{436A95B0-3AEA-7E41-8B91-C01F9C202512}">
      <dgm:prSet/>
      <dgm:spPr/>
      <dgm:t>
        <a:bodyPr/>
        <a:lstStyle/>
        <a:p>
          <a:endParaRPr lang="en-US"/>
        </a:p>
      </dgm:t>
    </dgm:pt>
    <dgm:pt modelId="{8D951DCE-CA10-8B4D-9435-E16C616F380C}" type="sibTrans" cxnId="{436A95B0-3AEA-7E41-8B91-C01F9C202512}">
      <dgm:prSet/>
      <dgm:spPr/>
      <dgm:t>
        <a:bodyPr/>
        <a:lstStyle/>
        <a:p>
          <a:endParaRPr lang="en-US"/>
        </a:p>
      </dgm:t>
    </dgm:pt>
    <dgm:pt modelId="{6D24A0B7-977B-ED4B-810D-9FB1AFCB5484}">
      <dgm:prSet phldrT="[Text]"/>
      <dgm:spPr/>
      <dgm:t>
        <a:bodyPr/>
        <a:lstStyle/>
        <a:p>
          <a:r>
            <a:rPr lang="en-US" dirty="0" smtClean="0"/>
            <a:t>population</a:t>
          </a:r>
          <a:endParaRPr lang="en-US" dirty="0"/>
        </a:p>
      </dgm:t>
    </dgm:pt>
    <dgm:pt modelId="{C1C0E8DF-1F43-CC4D-A9DB-A1C835C1F16D}" type="parTrans" cxnId="{BB21F492-0415-074B-A91B-0EDA21359DED}">
      <dgm:prSet/>
      <dgm:spPr/>
      <dgm:t>
        <a:bodyPr/>
        <a:lstStyle/>
        <a:p>
          <a:endParaRPr lang="en-US"/>
        </a:p>
      </dgm:t>
    </dgm:pt>
    <dgm:pt modelId="{4AF4D4AD-CED4-2940-A04D-373EDC8BAA87}" type="sibTrans" cxnId="{BB21F492-0415-074B-A91B-0EDA21359DED}">
      <dgm:prSet/>
      <dgm:spPr/>
      <dgm:t>
        <a:bodyPr/>
        <a:lstStyle/>
        <a:p>
          <a:endParaRPr lang="en-US"/>
        </a:p>
      </dgm:t>
    </dgm:pt>
    <dgm:pt modelId="{59F75364-11A8-E640-B11A-0815DD649D1A}">
      <dgm:prSet/>
      <dgm:spPr/>
      <dgm:t>
        <a:bodyPr/>
        <a:lstStyle/>
        <a:p>
          <a:r>
            <a:rPr lang="en-US" dirty="0" smtClean="0"/>
            <a:t>generation</a:t>
          </a:r>
          <a:endParaRPr lang="en-US" dirty="0"/>
        </a:p>
      </dgm:t>
    </dgm:pt>
    <dgm:pt modelId="{B19FA092-FEBC-764E-830E-415B849A1A95}" type="parTrans" cxnId="{3F315990-3A5A-284B-A001-90C1423EC16C}">
      <dgm:prSet/>
      <dgm:spPr/>
      <dgm:t>
        <a:bodyPr/>
        <a:lstStyle/>
        <a:p>
          <a:endParaRPr lang="en-US"/>
        </a:p>
      </dgm:t>
    </dgm:pt>
    <dgm:pt modelId="{40F719E4-16C0-604B-AF66-2AA3CA250043}" type="sibTrans" cxnId="{3F315990-3A5A-284B-A001-90C1423EC16C}">
      <dgm:prSet/>
      <dgm:spPr/>
      <dgm:t>
        <a:bodyPr/>
        <a:lstStyle/>
        <a:p>
          <a:endParaRPr lang="en-US"/>
        </a:p>
      </dgm:t>
    </dgm:pt>
    <dgm:pt modelId="{1518C5D3-D13C-4844-B5DE-1E178E836200}" type="pres">
      <dgm:prSet presAssocID="{E3EECFE2-892E-E64D-8B02-5D573583819F}" presName="linearFlow" presStyleCnt="0">
        <dgm:presLayoutVars>
          <dgm:resizeHandles val="exact"/>
        </dgm:presLayoutVars>
      </dgm:prSet>
      <dgm:spPr/>
    </dgm:pt>
    <dgm:pt modelId="{9300D614-F90F-4F40-8756-2B63091F00AC}" type="pres">
      <dgm:prSet presAssocID="{F916F4E9-2556-2E4D-ABF6-15C9788DA1DA}" presName="node" presStyleLbl="node1" presStyleIdx="0" presStyleCnt="4" custLinFactNeighborX="1837" custLinFactNeighborY="-2510">
        <dgm:presLayoutVars>
          <dgm:bulletEnabled val="1"/>
        </dgm:presLayoutVars>
      </dgm:prSet>
      <dgm:spPr/>
      <dgm:t>
        <a:bodyPr/>
        <a:lstStyle/>
        <a:p>
          <a:endParaRPr lang="en-US"/>
        </a:p>
      </dgm:t>
    </dgm:pt>
    <dgm:pt modelId="{8421822F-1757-F549-8EBB-3EB20E16530E}" type="pres">
      <dgm:prSet presAssocID="{A9094230-7D7F-B443-9CD9-24B9794B55AF}" presName="sibTrans" presStyleLbl="sibTrans2D1" presStyleIdx="0" presStyleCnt="3"/>
      <dgm:spPr/>
      <dgm:t>
        <a:bodyPr/>
        <a:lstStyle/>
        <a:p>
          <a:endParaRPr lang="en-US"/>
        </a:p>
      </dgm:t>
    </dgm:pt>
    <dgm:pt modelId="{3B6388CB-1EB0-BD42-989B-0D7F42BC8A9C}" type="pres">
      <dgm:prSet presAssocID="{A9094230-7D7F-B443-9CD9-24B9794B55AF}" presName="connectorText" presStyleLbl="sibTrans2D1" presStyleIdx="0" presStyleCnt="3"/>
      <dgm:spPr/>
      <dgm:t>
        <a:bodyPr/>
        <a:lstStyle/>
        <a:p>
          <a:endParaRPr lang="en-US"/>
        </a:p>
      </dgm:t>
    </dgm:pt>
    <dgm:pt modelId="{A0F8FDE1-7C17-DC4B-A6B8-15878FDE5B5C}" type="pres">
      <dgm:prSet presAssocID="{6CCAF687-1663-5C45-9924-E3E9C42EDF3F}" presName="node" presStyleLbl="node1" presStyleIdx="1" presStyleCnt="4">
        <dgm:presLayoutVars>
          <dgm:bulletEnabled val="1"/>
        </dgm:presLayoutVars>
      </dgm:prSet>
      <dgm:spPr/>
      <dgm:t>
        <a:bodyPr/>
        <a:lstStyle/>
        <a:p>
          <a:endParaRPr lang="en-US"/>
        </a:p>
      </dgm:t>
    </dgm:pt>
    <dgm:pt modelId="{EE8D7113-FED9-A149-B488-6CC72389EB80}" type="pres">
      <dgm:prSet presAssocID="{8D951DCE-CA10-8B4D-9435-E16C616F380C}" presName="sibTrans" presStyleLbl="sibTrans2D1" presStyleIdx="1" presStyleCnt="3"/>
      <dgm:spPr/>
      <dgm:t>
        <a:bodyPr/>
        <a:lstStyle/>
        <a:p>
          <a:endParaRPr lang="en-US"/>
        </a:p>
      </dgm:t>
    </dgm:pt>
    <dgm:pt modelId="{62FDC085-B20A-7147-B01F-EE13B3335F7F}" type="pres">
      <dgm:prSet presAssocID="{8D951DCE-CA10-8B4D-9435-E16C616F380C}" presName="connectorText" presStyleLbl="sibTrans2D1" presStyleIdx="1" presStyleCnt="3"/>
      <dgm:spPr/>
      <dgm:t>
        <a:bodyPr/>
        <a:lstStyle/>
        <a:p>
          <a:endParaRPr lang="en-US"/>
        </a:p>
      </dgm:t>
    </dgm:pt>
    <dgm:pt modelId="{58387E56-82FA-8F42-93DD-2FEB67730B2F}" type="pres">
      <dgm:prSet presAssocID="{6D24A0B7-977B-ED4B-810D-9FB1AFCB5484}" presName="node" presStyleLbl="node1" presStyleIdx="2" presStyleCnt="4">
        <dgm:presLayoutVars>
          <dgm:bulletEnabled val="1"/>
        </dgm:presLayoutVars>
      </dgm:prSet>
      <dgm:spPr/>
      <dgm:t>
        <a:bodyPr/>
        <a:lstStyle/>
        <a:p>
          <a:endParaRPr lang="en-US"/>
        </a:p>
      </dgm:t>
    </dgm:pt>
    <dgm:pt modelId="{5F54C5E1-DFC5-7849-A17D-C1875B8DC889}" type="pres">
      <dgm:prSet presAssocID="{4AF4D4AD-CED4-2940-A04D-373EDC8BAA87}" presName="sibTrans" presStyleLbl="sibTrans2D1" presStyleIdx="2" presStyleCnt="3"/>
      <dgm:spPr/>
      <dgm:t>
        <a:bodyPr/>
        <a:lstStyle/>
        <a:p>
          <a:endParaRPr lang="en-US"/>
        </a:p>
      </dgm:t>
    </dgm:pt>
    <dgm:pt modelId="{465B09DC-8E6B-0C4B-A274-382D43C316CC}" type="pres">
      <dgm:prSet presAssocID="{4AF4D4AD-CED4-2940-A04D-373EDC8BAA87}" presName="connectorText" presStyleLbl="sibTrans2D1" presStyleIdx="2" presStyleCnt="3"/>
      <dgm:spPr/>
      <dgm:t>
        <a:bodyPr/>
        <a:lstStyle/>
        <a:p>
          <a:endParaRPr lang="en-US"/>
        </a:p>
      </dgm:t>
    </dgm:pt>
    <dgm:pt modelId="{AD45613D-0010-7342-A682-725AFD0DA186}" type="pres">
      <dgm:prSet presAssocID="{59F75364-11A8-E640-B11A-0815DD649D1A}" presName="node" presStyleLbl="node1" presStyleIdx="3" presStyleCnt="4">
        <dgm:presLayoutVars>
          <dgm:bulletEnabled val="1"/>
        </dgm:presLayoutVars>
      </dgm:prSet>
      <dgm:spPr/>
      <dgm:t>
        <a:bodyPr/>
        <a:lstStyle/>
        <a:p>
          <a:endParaRPr lang="en-US"/>
        </a:p>
      </dgm:t>
    </dgm:pt>
  </dgm:ptLst>
  <dgm:cxnLst>
    <dgm:cxn modelId="{E1B9B155-65C7-BE4A-806B-81E5FDAB8D60}" type="presOf" srcId="{6D24A0B7-977B-ED4B-810D-9FB1AFCB5484}" destId="{58387E56-82FA-8F42-93DD-2FEB67730B2F}" srcOrd="0" destOrd="0" presId="urn:microsoft.com/office/officeart/2005/8/layout/process2"/>
    <dgm:cxn modelId="{8E81DBA5-F679-3742-85D6-21C5F51710D9}" type="presOf" srcId="{4AF4D4AD-CED4-2940-A04D-373EDC8BAA87}" destId="{465B09DC-8E6B-0C4B-A274-382D43C316CC}" srcOrd="1" destOrd="0" presId="urn:microsoft.com/office/officeart/2005/8/layout/process2"/>
    <dgm:cxn modelId="{C88D5B42-1335-6247-9254-C8DE6769098A}" type="presOf" srcId="{E3EECFE2-892E-E64D-8B02-5D573583819F}" destId="{1518C5D3-D13C-4844-B5DE-1E178E836200}" srcOrd="0" destOrd="0" presId="urn:microsoft.com/office/officeart/2005/8/layout/process2"/>
    <dgm:cxn modelId="{BD1DD752-D0D8-A04F-99B9-3E85FF78971B}" type="presOf" srcId="{A9094230-7D7F-B443-9CD9-24B9794B55AF}" destId="{8421822F-1757-F549-8EBB-3EB20E16530E}" srcOrd="0" destOrd="0" presId="urn:microsoft.com/office/officeart/2005/8/layout/process2"/>
    <dgm:cxn modelId="{652CD7FA-D8F5-7546-BA58-3A4BED409AA5}" type="presOf" srcId="{8D951DCE-CA10-8B4D-9435-E16C616F380C}" destId="{62FDC085-B20A-7147-B01F-EE13B3335F7F}" srcOrd="1" destOrd="0" presId="urn:microsoft.com/office/officeart/2005/8/layout/process2"/>
    <dgm:cxn modelId="{7E7EBCB0-F3E8-4D49-A531-BFC244A650FD}" type="presOf" srcId="{8D951DCE-CA10-8B4D-9435-E16C616F380C}" destId="{EE8D7113-FED9-A149-B488-6CC72389EB80}" srcOrd="0" destOrd="0" presId="urn:microsoft.com/office/officeart/2005/8/layout/process2"/>
    <dgm:cxn modelId="{C3843145-51F9-1B41-AF2B-DF1B7A54AB6D}" type="presOf" srcId="{F916F4E9-2556-2E4D-ABF6-15C9788DA1DA}" destId="{9300D614-F90F-4F40-8756-2B63091F00AC}" srcOrd="0" destOrd="0" presId="urn:microsoft.com/office/officeart/2005/8/layout/process2"/>
    <dgm:cxn modelId="{08613027-C302-4C40-99D0-20CC962B668D}" type="presOf" srcId="{A9094230-7D7F-B443-9CD9-24B9794B55AF}" destId="{3B6388CB-1EB0-BD42-989B-0D7F42BC8A9C}" srcOrd="1" destOrd="0" presId="urn:microsoft.com/office/officeart/2005/8/layout/process2"/>
    <dgm:cxn modelId="{3DB4D841-3326-F447-ABE7-C70C281F7731}" srcId="{E3EECFE2-892E-E64D-8B02-5D573583819F}" destId="{F916F4E9-2556-2E4D-ABF6-15C9788DA1DA}" srcOrd="0" destOrd="0" parTransId="{DB43C5C9-8A0B-B64B-A5DD-5FBE88B785CF}" sibTransId="{A9094230-7D7F-B443-9CD9-24B9794B55AF}"/>
    <dgm:cxn modelId="{3F315990-3A5A-284B-A001-90C1423EC16C}" srcId="{E3EECFE2-892E-E64D-8B02-5D573583819F}" destId="{59F75364-11A8-E640-B11A-0815DD649D1A}" srcOrd="3" destOrd="0" parTransId="{B19FA092-FEBC-764E-830E-415B849A1A95}" sibTransId="{40F719E4-16C0-604B-AF66-2AA3CA250043}"/>
    <dgm:cxn modelId="{3B8AF01F-5417-EA47-B1A5-3A8C1A13AAA9}" type="presOf" srcId="{6CCAF687-1663-5C45-9924-E3E9C42EDF3F}" destId="{A0F8FDE1-7C17-DC4B-A6B8-15878FDE5B5C}" srcOrd="0" destOrd="0" presId="urn:microsoft.com/office/officeart/2005/8/layout/process2"/>
    <dgm:cxn modelId="{BB21F492-0415-074B-A91B-0EDA21359DED}" srcId="{E3EECFE2-892E-E64D-8B02-5D573583819F}" destId="{6D24A0B7-977B-ED4B-810D-9FB1AFCB5484}" srcOrd="2" destOrd="0" parTransId="{C1C0E8DF-1F43-CC4D-A9DB-A1C835C1F16D}" sibTransId="{4AF4D4AD-CED4-2940-A04D-373EDC8BAA87}"/>
    <dgm:cxn modelId="{1F457866-91C7-7847-A85D-9F7BA6C7C107}" type="presOf" srcId="{4AF4D4AD-CED4-2940-A04D-373EDC8BAA87}" destId="{5F54C5E1-DFC5-7849-A17D-C1875B8DC889}" srcOrd="0" destOrd="0" presId="urn:microsoft.com/office/officeart/2005/8/layout/process2"/>
    <dgm:cxn modelId="{57D14EE8-C4BB-B04F-BDB7-92C39D1206EC}" type="presOf" srcId="{59F75364-11A8-E640-B11A-0815DD649D1A}" destId="{AD45613D-0010-7342-A682-725AFD0DA186}" srcOrd="0" destOrd="0" presId="urn:microsoft.com/office/officeart/2005/8/layout/process2"/>
    <dgm:cxn modelId="{436A95B0-3AEA-7E41-8B91-C01F9C202512}" srcId="{E3EECFE2-892E-E64D-8B02-5D573583819F}" destId="{6CCAF687-1663-5C45-9924-E3E9C42EDF3F}" srcOrd="1" destOrd="0" parTransId="{EBB9E23E-1D71-004E-BA58-09B1CB430FD9}" sibTransId="{8D951DCE-CA10-8B4D-9435-E16C616F380C}"/>
    <dgm:cxn modelId="{A4E4D9DB-FE58-3340-B27B-F6CC8C6A9FDB}" type="presParOf" srcId="{1518C5D3-D13C-4844-B5DE-1E178E836200}" destId="{9300D614-F90F-4F40-8756-2B63091F00AC}" srcOrd="0" destOrd="0" presId="urn:microsoft.com/office/officeart/2005/8/layout/process2"/>
    <dgm:cxn modelId="{E1402188-2DD3-6E46-B3B9-DF11061EB455}" type="presParOf" srcId="{1518C5D3-D13C-4844-B5DE-1E178E836200}" destId="{8421822F-1757-F549-8EBB-3EB20E16530E}" srcOrd="1" destOrd="0" presId="urn:microsoft.com/office/officeart/2005/8/layout/process2"/>
    <dgm:cxn modelId="{9C5035AD-1D5B-7143-AC09-F5F58CDCB8E2}" type="presParOf" srcId="{8421822F-1757-F549-8EBB-3EB20E16530E}" destId="{3B6388CB-1EB0-BD42-989B-0D7F42BC8A9C}" srcOrd="0" destOrd="0" presId="urn:microsoft.com/office/officeart/2005/8/layout/process2"/>
    <dgm:cxn modelId="{B103151C-EA74-AF47-9B17-130F37D4456E}" type="presParOf" srcId="{1518C5D3-D13C-4844-B5DE-1E178E836200}" destId="{A0F8FDE1-7C17-DC4B-A6B8-15878FDE5B5C}" srcOrd="2" destOrd="0" presId="urn:microsoft.com/office/officeart/2005/8/layout/process2"/>
    <dgm:cxn modelId="{66AA1033-D3C2-2041-B452-34F020C2F729}" type="presParOf" srcId="{1518C5D3-D13C-4844-B5DE-1E178E836200}" destId="{EE8D7113-FED9-A149-B488-6CC72389EB80}" srcOrd="3" destOrd="0" presId="urn:microsoft.com/office/officeart/2005/8/layout/process2"/>
    <dgm:cxn modelId="{DF293DC8-B5F3-0C4D-89F6-0FB98620DFB8}" type="presParOf" srcId="{EE8D7113-FED9-A149-B488-6CC72389EB80}" destId="{62FDC085-B20A-7147-B01F-EE13B3335F7F}" srcOrd="0" destOrd="0" presId="urn:microsoft.com/office/officeart/2005/8/layout/process2"/>
    <dgm:cxn modelId="{E2FCB9D3-AB40-5E4E-9976-5D54C2E4D9CA}" type="presParOf" srcId="{1518C5D3-D13C-4844-B5DE-1E178E836200}" destId="{58387E56-82FA-8F42-93DD-2FEB67730B2F}" srcOrd="4" destOrd="0" presId="urn:microsoft.com/office/officeart/2005/8/layout/process2"/>
    <dgm:cxn modelId="{9C0749B7-236E-CD41-B1A4-5EC1E1B3A927}" type="presParOf" srcId="{1518C5D3-D13C-4844-B5DE-1E178E836200}" destId="{5F54C5E1-DFC5-7849-A17D-C1875B8DC889}" srcOrd="5" destOrd="0" presId="urn:microsoft.com/office/officeart/2005/8/layout/process2"/>
    <dgm:cxn modelId="{6F58F061-C445-8B49-88BB-037B8ED5D073}" type="presParOf" srcId="{5F54C5E1-DFC5-7849-A17D-C1875B8DC889}" destId="{465B09DC-8E6B-0C4B-A274-382D43C316CC}" srcOrd="0" destOrd="0" presId="urn:microsoft.com/office/officeart/2005/8/layout/process2"/>
    <dgm:cxn modelId="{DEE4206C-8715-4E40-B3D4-6042F74F1714}" type="presParOf" srcId="{1518C5D3-D13C-4844-B5DE-1E178E836200}" destId="{AD45613D-0010-7342-A682-725AFD0DA186}" srcOrd="6"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4AF6028-F986-2A49-838A-9BD324D2BE4B}" type="doc">
      <dgm:prSet loTypeId="urn:microsoft.com/office/officeart/2005/8/layout/cycle2" loCatId="" qsTypeId="urn:microsoft.com/office/officeart/2005/8/quickstyle/simple1" qsCatId="simple" csTypeId="urn:microsoft.com/office/officeart/2005/8/colors/accent0_2" csCatId="mainScheme" phldr="1"/>
      <dgm:spPr/>
      <dgm:t>
        <a:bodyPr/>
        <a:lstStyle/>
        <a:p>
          <a:endParaRPr lang="en-US"/>
        </a:p>
      </dgm:t>
    </dgm:pt>
    <dgm:pt modelId="{2BF2B3F1-9226-6048-8817-D91C3EFB50BE}">
      <dgm:prSet phldrT="[Text]" custT="1"/>
      <dgm:spPr/>
      <dgm:t>
        <a:bodyPr/>
        <a:lstStyle/>
        <a:p>
          <a:r>
            <a:rPr lang="en-US" sz="1200" dirty="0" smtClean="0"/>
            <a:t>Evaluation –</a:t>
          </a:r>
          <a:endParaRPr lang="en-US" sz="1200" dirty="0"/>
        </a:p>
      </dgm:t>
    </dgm:pt>
    <dgm:pt modelId="{7400D2AE-0E84-C542-BC92-BBD07D8A7E26}" type="parTrans" cxnId="{F7F268E7-7582-F647-B31B-D71E0911F223}">
      <dgm:prSet/>
      <dgm:spPr/>
      <dgm:t>
        <a:bodyPr/>
        <a:lstStyle/>
        <a:p>
          <a:endParaRPr lang="en-US" sz="1200"/>
        </a:p>
      </dgm:t>
    </dgm:pt>
    <dgm:pt modelId="{B89AFC9A-2F17-464A-B142-7AF41185BF37}" type="sibTrans" cxnId="{F7F268E7-7582-F647-B31B-D71E0911F223}">
      <dgm:prSet custT="1"/>
      <dgm:spPr/>
      <dgm:t>
        <a:bodyPr/>
        <a:lstStyle/>
        <a:p>
          <a:endParaRPr lang="en-US" sz="1200"/>
        </a:p>
      </dgm:t>
    </dgm:pt>
    <dgm:pt modelId="{B60F8350-2D4C-4E4E-A18D-BE3076CEF542}">
      <dgm:prSet phldrT="[Text]" custT="1"/>
      <dgm:spPr/>
      <dgm:t>
        <a:bodyPr/>
        <a:lstStyle/>
        <a:p>
          <a:r>
            <a:rPr lang="en-US" sz="1200" dirty="0" smtClean="0"/>
            <a:t>Selection-</a:t>
          </a:r>
          <a:endParaRPr lang="en-US" sz="1200" dirty="0"/>
        </a:p>
      </dgm:t>
    </dgm:pt>
    <dgm:pt modelId="{8FD956AC-9E8D-9148-8471-429C0543EB2C}" type="parTrans" cxnId="{E88D0FDA-6DE3-7B49-8ADB-11BFD2F4A0B4}">
      <dgm:prSet/>
      <dgm:spPr/>
      <dgm:t>
        <a:bodyPr/>
        <a:lstStyle/>
        <a:p>
          <a:endParaRPr lang="en-US" sz="1200"/>
        </a:p>
      </dgm:t>
    </dgm:pt>
    <dgm:pt modelId="{7B29CB8D-94B3-E34C-A49A-14D94970385C}" type="sibTrans" cxnId="{E88D0FDA-6DE3-7B49-8ADB-11BFD2F4A0B4}">
      <dgm:prSet custT="1"/>
      <dgm:spPr/>
      <dgm:t>
        <a:bodyPr/>
        <a:lstStyle/>
        <a:p>
          <a:endParaRPr lang="en-US" sz="1200"/>
        </a:p>
      </dgm:t>
    </dgm:pt>
    <dgm:pt modelId="{19891679-400C-6448-AF89-2579855CF8DB}">
      <dgm:prSet phldrT="[Text]" custT="1"/>
      <dgm:spPr/>
      <dgm:t>
        <a:bodyPr/>
        <a:lstStyle/>
        <a:p>
          <a:r>
            <a:rPr lang="en-US" sz="1200" dirty="0" smtClean="0"/>
            <a:t>Generation-</a:t>
          </a:r>
        </a:p>
        <a:p>
          <a:r>
            <a:rPr lang="en-US" sz="1200" dirty="0" smtClean="0"/>
            <a:t>Survival Selection</a:t>
          </a:r>
          <a:endParaRPr lang="en-US" sz="1200" dirty="0"/>
        </a:p>
      </dgm:t>
    </dgm:pt>
    <dgm:pt modelId="{30ABDC55-2BF2-9148-9353-AAC5756D4024}" type="parTrans" cxnId="{23598E5E-442E-E640-9A1E-44BBAA15B067}">
      <dgm:prSet/>
      <dgm:spPr/>
      <dgm:t>
        <a:bodyPr/>
        <a:lstStyle/>
        <a:p>
          <a:endParaRPr lang="en-US" sz="1200"/>
        </a:p>
      </dgm:t>
    </dgm:pt>
    <dgm:pt modelId="{4F266574-9F95-5240-B446-BA327D668F29}" type="sibTrans" cxnId="{23598E5E-442E-E640-9A1E-44BBAA15B067}">
      <dgm:prSet custT="1"/>
      <dgm:spPr/>
      <dgm:t>
        <a:bodyPr/>
        <a:lstStyle/>
        <a:p>
          <a:endParaRPr lang="en-US" sz="1200"/>
        </a:p>
      </dgm:t>
    </dgm:pt>
    <dgm:pt modelId="{3D7DE408-29E1-8149-A79B-460E81DDA805}">
      <dgm:prSet phldrT="[Text]" custT="1"/>
      <dgm:spPr/>
      <dgm:t>
        <a:bodyPr/>
        <a:lstStyle/>
        <a:p>
          <a:r>
            <a:rPr lang="en-US" sz="1200" dirty="0" smtClean="0"/>
            <a:t>calculate the fitness value </a:t>
          </a:r>
          <a:endParaRPr lang="en-US" sz="1200" dirty="0"/>
        </a:p>
      </dgm:t>
    </dgm:pt>
    <dgm:pt modelId="{6F82C2A3-93A3-874E-B7C4-FCB6C93CC9E3}" type="parTrans" cxnId="{5F7D6BA7-DAA3-AB47-A5D1-5C6071C6CF57}">
      <dgm:prSet/>
      <dgm:spPr/>
      <dgm:t>
        <a:bodyPr/>
        <a:lstStyle/>
        <a:p>
          <a:endParaRPr lang="en-US" sz="1200"/>
        </a:p>
      </dgm:t>
    </dgm:pt>
    <dgm:pt modelId="{12301250-7058-2148-BE9A-73A4ED915A66}" type="sibTrans" cxnId="{5F7D6BA7-DAA3-AB47-A5D1-5C6071C6CF57}">
      <dgm:prSet/>
      <dgm:spPr/>
      <dgm:t>
        <a:bodyPr/>
        <a:lstStyle/>
        <a:p>
          <a:endParaRPr lang="en-US" sz="1200"/>
        </a:p>
      </dgm:t>
    </dgm:pt>
    <dgm:pt modelId="{30438E58-38C9-2648-94C4-27176FA9157A}">
      <dgm:prSet custT="1"/>
      <dgm:spPr/>
      <dgm:t>
        <a:bodyPr/>
        <a:lstStyle/>
        <a:p>
          <a:r>
            <a:rPr lang="en-US" sz="1200" dirty="0" smtClean="0"/>
            <a:t>Mutation</a:t>
          </a:r>
          <a:endParaRPr lang="en-US" sz="1200" dirty="0"/>
        </a:p>
      </dgm:t>
    </dgm:pt>
    <dgm:pt modelId="{4F066A97-061B-4F40-9A7E-05329CA62D4A}" type="parTrans" cxnId="{0AFAF2B7-E2B6-E24E-9C7B-6D47D6565F2B}">
      <dgm:prSet/>
      <dgm:spPr/>
      <dgm:t>
        <a:bodyPr/>
        <a:lstStyle/>
        <a:p>
          <a:endParaRPr lang="en-US" sz="1200"/>
        </a:p>
      </dgm:t>
    </dgm:pt>
    <dgm:pt modelId="{F77779CB-AF2F-3B45-B7C8-22117BCB6C0A}" type="sibTrans" cxnId="{0AFAF2B7-E2B6-E24E-9C7B-6D47D6565F2B}">
      <dgm:prSet/>
      <dgm:spPr/>
      <dgm:t>
        <a:bodyPr/>
        <a:lstStyle/>
        <a:p>
          <a:endParaRPr lang="en-US" sz="1200"/>
        </a:p>
      </dgm:t>
    </dgm:pt>
    <dgm:pt modelId="{935B2ED3-A49F-E04B-A341-9F6FDFD995DA}">
      <dgm:prSet phldrT="[Text]" custT="1"/>
      <dgm:spPr/>
      <dgm:t>
        <a:bodyPr/>
        <a:lstStyle/>
        <a:p>
          <a:r>
            <a:rPr lang="en-US" sz="1200" dirty="0" smtClean="0"/>
            <a:t>Recombination/Cross-over</a:t>
          </a:r>
          <a:endParaRPr lang="en-US" sz="1200" dirty="0"/>
        </a:p>
      </dgm:t>
    </dgm:pt>
    <dgm:pt modelId="{0B1E2ECE-58D5-6A43-9F5F-4B7D6AF29F64}" type="parTrans" cxnId="{686DB9C7-B757-FB41-97B1-333878DF6D2D}">
      <dgm:prSet/>
      <dgm:spPr/>
      <dgm:t>
        <a:bodyPr/>
        <a:lstStyle/>
        <a:p>
          <a:endParaRPr lang="en-US" sz="1200"/>
        </a:p>
      </dgm:t>
    </dgm:pt>
    <dgm:pt modelId="{CE8F23A3-006B-9240-BED2-3950C4BA266A}" type="sibTrans" cxnId="{686DB9C7-B757-FB41-97B1-333878DF6D2D}">
      <dgm:prSet/>
      <dgm:spPr/>
      <dgm:t>
        <a:bodyPr/>
        <a:lstStyle/>
        <a:p>
          <a:endParaRPr lang="en-US" sz="1200"/>
        </a:p>
      </dgm:t>
    </dgm:pt>
    <dgm:pt modelId="{F275CD05-5074-5249-8FF4-7DF22CC76598}">
      <dgm:prSet custT="1"/>
      <dgm:spPr/>
      <dgm:t>
        <a:bodyPr/>
        <a:lstStyle/>
        <a:p>
          <a:endParaRPr lang="en-US" sz="1200" dirty="0"/>
        </a:p>
      </dgm:t>
    </dgm:pt>
    <dgm:pt modelId="{A64859D5-9ACE-C748-AC5E-7707CE15D6FD}" type="parTrans" cxnId="{81318038-B322-1B42-A4FB-3EBDCDD96168}">
      <dgm:prSet/>
      <dgm:spPr/>
      <dgm:t>
        <a:bodyPr/>
        <a:lstStyle/>
        <a:p>
          <a:endParaRPr lang="en-US" sz="1200"/>
        </a:p>
      </dgm:t>
    </dgm:pt>
    <dgm:pt modelId="{686A920C-13AA-EE42-8564-64C75A1F3886}" type="sibTrans" cxnId="{81318038-B322-1B42-A4FB-3EBDCDD96168}">
      <dgm:prSet/>
      <dgm:spPr/>
      <dgm:t>
        <a:bodyPr/>
        <a:lstStyle/>
        <a:p>
          <a:endParaRPr lang="en-US" sz="1200"/>
        </a:p>
      </dgm:t>
    </dgm:pt>
    <dgm:pt modelId="{0D08C2AA-2ECC-FC40-9162-2C58486EE63A}" type="pres">
      <dgm:prSet presAssocID="{C4AF6028-F986-2A49-838A-9BD324D2BE4B}" presName="cycle" presStyleCnt="0">
        <dgm:presLayoutVars>
          <dgm:dir/>
          <dgm:resizeHandles val="exact"/>
        </dgm:presLayoutVars>
      </dgm:prSet>
      <dgm:spPr/>
      <dgm:t>
        <a:bodyPr/>
        <a:lstStyle/>
        <a:p>
          <a:endParaRPr lang="en-US"/>
        </a:p>
      </dgm:t>
    </dgm:pt>
    <dgm:pt modelId="{340ACFCA-8E1A-5649-AB89-22F25CAE6A8F}" type="pres">
      <dgm:prSet presAssocID="{2BF2B3F1-9226-6048-8817-D91C3EFB50BE}" presName="node" presStyleLbl="node1" presStyleIdx="0" presStyleCnt="3" custScaleX="115994" custScaleY="82549" custRadScaleRad="100075" custRadScaleInc="807">
        <dgm:presLayoutVars>
          <dgm:bulletEnabled val="1"/>
        </dgm:presLayoutVars>
      </dgm:prSet>
      <dgm:spPr/>
      <dgm:t>
        <a:bodyPr/>
        <a:lstStyle/>
        <a:p>
          <a:endParaRPr lang="en-US"/>
        </a:p>
      </dgm:t>
    </dgm:pt>
    <dgm:pt modelId="{63BFF2DF-88B1-C044-A17B-A574C9F6CCF0}" type="pres">
      <dgm:prSet presAssocID="{B89AFC9A-2F17-464A-B142-7AF41185BF37}" presName="sibTrans" presStyleLbl="sibTrans2D1" presStyleIdx="0" presStyleCnt="3" custScaleX="77418" custScaleY="78759"/>
      <dgm:spPr/>
      <dgm:t>
        <a:bodyPr/>
        <a:lstStyle/>
        <a:p>
          <a:endParaRPr lang="en-US"/>
        </a:p>
      </dgm:t>
    </dgm:pt>
    <dgm:pt modelId="{445984C2-33F8-724C-A2D4-080C8EC140B1}" type="pres">
      <dgm:prSet presAssocID="{B89AFC9A-2F17-464A-B142-7AF41185BF37}" presName="connectorText" presStyleLbl="sibTrans2D1" presStyleIdx="0" presStyleCnt="3"/>
      <dgm:spPr/>
      <dgm:t>
        <a:bodyPr/>
        <a:lstStyle/>
        <a:p>
          <a:endParaRPr lang="en-US"/>
        </a:p>
      </dgm:t>
    </dgm:pt>
    <dgm:pt modelId="{BAC0D51F-B249-5D4A-B0C4-180245B909DF}" type="pres">
      <dgm:prSet presAssocID="{B60F8350-2D4C-4E4E-A18D-BE3076CEF542}" presName="node" presStyleLbl="node1" presStyleIdx="1" presStyleCnt="3" custScaleX="118621" custScaleY="113584" custRadScaleRad="96867" custRadScaleInc="-2589">
        <dgm:presLayoutVars>
          <dgm:bulletEnabled val="1"/>
        </dgm:presLayoutVars>
      </dgm:prSet>
      <dgm:spPr/>
      <dgm:t>
        <a:bodyPr/>
        <a:lstStyle/>
        <a:p>
          <a:endParaRPr lang="en-US"/>
        </a:p>
      </dgm:t>
    </dgm:pt>
    <dgm:pt modelId="{6BC3EECB-A6EE-7F4A-AEC1-BE6DC3C8F877}" type="pres">
      <dgm:prSet presAssocID="{7B29CB8D-94B3-E34C-A49A-14D94970385C}" presName="sibTrans" presStyleLbl="sibTrans2D1" presStyleIdx="1" presStyleCnt="3"/>
      <dgm:spPr/>
      <dgm:t>
        <a:bodyPr/>
        <a:lstStyle/>
        <a:p>
          <a:endParaRPr lang="en-US"/>
        </a:p>
      </dgm:t>
    </dgm:pt>
    <dgm:pt modelId="{6DAEE1D0-AFBC-044F-B918-8FC75812D3D3}" type="pres">
      <dgm:prSet presAssocID="{7B29CB8D-94B3-E34C-A49A-14D94970385C}" presName="connectorText" presStyleLbl="sibTrans2D1" presStyleIdx="1" presStyleCnt="3"/>
      <dgm:spPr/>
      <dgm:t>
        <a:bodyPr/>
        <a:lstStyle/>
        <a:p>
          <a:endParaRPr lang="en-US"/>
        </a:p>
      </dgm:t>
    </dgm:pt>
    <dgm:pt modelId="{F23CF4CD-B4B1-9B4A-9DBC-3CE83F7D6C2E}" type="pres">
      <dgm:prSet presAssocID="{19891679-400C-6448-AF89-2579855CF8DB}" presName="node" presStyleLbl="node1" presStyleIdx="2" presStyleCnt="3" custScaleX="110807" custScaleY="71099">
        <dgm:presLayoutVars>
          <dgm:bulletEnabled val="1"/>
        </dgm:presLayoutVars>
      </dgm:prSet>
      <dgm:spPr/>
      <dgm:t>
        <a:bodyPr/>
        <a:lstStyle/>
        <a:p>
          <a:endParaRPr lang="en-US"/>
        </a:p>
      </dgm:t>
    </dgm:pt>
    <dgm:pt modelId="{D7FCB74D-A963-D745-830F-9D56109C3190}" type="pres">
      <dgm:prSet presAssocID="{4F266574-9F95-5240-B446-BA327D668F29}" presName="sibTrans" presStyleLbl="sibTrans2D1" presStyleIdx="2" presStyleCnt="3" custScaleX="60709" custScaleY="78570"/>
      <dgm:spPr/>
      <dgm:t>
        <a:bodyPr/>
        <a:lstStyle/>
        <a:p>
          <a:endParaRPr lang="en-US"/>
        </a:p>
      </dgm:t>
    </dgm:pt>
    <dgm:pt modelId="{9868FCED-0215-E84D-8655-B38CBFE59FD6}" type="pres">
      <dgm:prSet presAssocID="{4F266574-9F95-5240-B446-BA327D668F29}" presName="connectorText" presStyleLbl="sibTrans2D1" presStyleIdx="2" presStyleCnt="3"/>
      <dgm:spPr/>
      <dgm:t>
        <a:bodyPr/>
        <a:lstStyle/>
        <a:p>
          <a:endParaRPr lang="en-US"/>
        </a:p>
      </dgm:t>
    </dgm:pt>
  </dgm:ptLst>
  <dgm:cxnLst>
    <dgm:cxn modelId="{C9A7921C-CF59-0446-82AA-C79B64DA43C4}" type="presOf" srcId="{3D7DE408-29E1-8149-A79B-460E81DDA805}" destId="{340ACFCA-8E1A-5649-AB89-22F25CAE6A8F}" srcOrd="0" destOrd="1" presId="urn:microsoft.com/office/officeart/2005/8/layout/cycle2"/>
    <dgm:cxn modelId="{F7F268E7-7582-F647-B31B-D71E0911F223}" srcId="{C4AF6028-F986-2A49-838A-9BD324D2BE4B}" destId="{2BF2B3F1-9226-6048-8817-D91C3EFB50BE}" srcOrd="0" destOrd="0" parTransId="{7400D2AE-0E84-C542-BC92-BBD07D8A7E26}" sibTransId="{B89AFC9A-2F17-464A-B142-7AF41185BF37}"/>
    <dgm:cxn modelId="{61339616-1E66-0540-AFFF-4EC1E54178F8}" type="presOf" srcId="{C4AF6028-F986-2A49-838A-9BD324D2BE4B}" destId="{0D08C2AA-2ECC-FC40-9162-2C58486EE63A}" srcOrd="0" destOrd="0" presId="urn:microsoft.com/office/officeart/2005/8/layout/cycle2"/>
    <dgm:cxn modelId="{7DAA0C37-CD61-5947-B62F-0A4F18908833}" type="presOf" srcId="{4F266574-9F95-5240-B446-BA327D668F29}" destId="{D7FCB74D-A963-D745-830F-9D56109C3190}" srcOrd="0" destOrd="0" presId="urn:microsoft.com/office/officeart/2005/8/layout/cycle2"/>
    <dgm:cxn modelId="{61BD7E71-0F92-5041-8FB3-B52A49644D43}" type="presOf" srcId="{7B29CB8D-94B3-E34C-A49A-14D94970385C}" destId="{6DAEE1D0-AFBC-044F-B918-8FC75812D3D3}" srcOrd="1" destOrd="0" presId="urn:microsoft.com/office/officeart/2005/8/layout/cycle2"/>
    <dgm:cxn modelId="{5B703E74-1AA8-7642-B188-20EEAEC95B30}" type="presOf" srcId="{4F266574-9F95-5240-B446-BA327D668F29}" destId="{9868FCED-0215-E84D-8655-B38CBFE59FD6}" srcOrd="1" destOrd="0" presId="urn:microsoft.com/office/officeart/2005/8/layout/cycle2"/>
    <dgm:cxn modelId="{E88D0FDA-6DE3-7B49-8ADB-11BFD2F4A0B4}" srcId="{C4AF6028-F986-2A49-838A-9BD324D2BE4B}" destId="{B60F8350-2D4C-4E4E-A18D-BE3076CEF542}" srcOrd="1" destOrd="0" parTransId="{8FD956AC-9E8D-9148-8471-429C0543EB2C}" sibTransId="{7B29CB8D-94B3-E34C-A49A-14D94970385C}"/>
    <dgm:cxn modelId="{23598E5E-442E-E640-9A1E-44BBAA15B067}" srcId="{C4AF6028-F986-2A49-838A-9BD324D2BE4B}" destId="{19891679-400C-6448-AF89-2579855CF8DB}" srcOrd="2" destOrd="0" parTransId="{30ABDC55-2BF2-9148-9353-AAC5756D4024}" sibTransId="{4F266574-9F95-5240-B446-BA327D668F29}"/>
    <dgm:cxn modelId="{8B3B35E0-E5E9-3943-9D7A-DAB1E44A41B2}" type="presOf" srcId="{B60F8350-2D4C-4E4E-A18D-BE3076CEF542}" destId="{BAC0D51F-B249-5D4A-B0C4-180245B909DF}" srcOrd="0" destOrd="0" presId="urn:microsoft.com/office/officeart/2005/8/layout/cycle2"/>
    <dgm:cxn modelId="{0AFAF2B7-E2B6-E24E-9C7B-6D47D6565F2B}" srcId="{B60F8350-2D4C-4E4E-A18D-BE3076CEF542}" destId="{30438E58-38C9-2648-94C4-27176FA9157A}" srcOrd="1" destOrd="0" parTransId="{4F066A97-061B-4F40-9A7E-05329CA62D4A}" sibTransId="{F77779CB-AF2F-3B45-B7C8-22117BCB6C0A}"/>
    <dgm:cxn modelId="{4429925A-E2AB-E24A-8E76-58D9A6AC273C}" type="presOf" srcId="{B89AFC9A-2F17-464A-B142-7AF41185BF37}" destId="{445984C2-33F8-724C-A2D4-080C8EC140B1}" srcOrd="1" destOrd="0" presId="urn:microsoft.com/office/officeart/2005/8/layout/cycle2"/>
    <dgm:cxn modelId="{9D08D2F6-95AA-2F45-887B-11E367474A5A}" type="presOf" srcId="{2BF2B3F1-9226-6048-8817-D91C3EFB50BE}" destId="{340ACFCA-8E1A-5649-AB89-22F25CAE6A8F}" srcOrd="0" destOrd="0" presId="urn:microsoft.com/office/officeart/2005/8/layout/cycle2"/>
    <dgm:cxn modelId="{B883DED3-D88D-DE48-82BD-0A61980423BF}" type="presOf" srcId="{935B2ED3-A49F-E04B-A341-9F6FDFD995DA}" destId="{BAC0D51F-B249-5D4A-B0C4-180245B909DF}" srcOrd="0" destOrd="1" presId="urn:microsoft.com/office/officeart/2005/8/layout/cycle2"/>
    <dgm:cxn modelId="{4DC6EAE8-37F8-E443-ABB6-B9FB879A2231}" type="presOf" srcId="{B89AFC9A-2F17-464A-B142-7AF41185BF37}" destId="{63BFF2DF-88B1-C044-A17B-A574C9F6CCF0}" srcOrd="0" destOrd="0" presId="urn:microsoft.com/office/officeart/2005/8/layout/cycle2"/>
    <dgm:cxn modelId="{10045BED-DEA9-E942-BE18-374EDFCEE8DB}" type="presOf" srcId="{F275CD05-5074-5249-8FF4-7DF22CC76598}" destId="{BAC0D51F-B249-5D4A-B0C4-180245B909DF}" srcOrd="0" destOrd="3" presId="urn:microsoft.com/office/officeart/2005/8/layout/cycle2"/>
    <dgm:cxn modelId="{686DB9C7-B757-FB41-97B1-333878DF6D2D}" srcId="{B60F8350-2D4C-4E4E-A18D-BE3076CEF542}" destId="{935B2ED3-A49F-E04B-A341-9F6FDFD995DA}" srcOrd="0" destOrd="0" parTransId="{0B1E2ECE-58D5-6A43-9F5F-4B7D6AF29F64}" sibTransId="{CE8F23A3-006B-9240-BED2-3950C4BA266A}"/>
    <dgm:cxn modelId="{5F7D6BA7-DAA3-AB47-A5D1-5C6071C6CF57}" srcId="{2BF2B3F1-9226-6048-8817-D91C3EFB50BE}" destId="{3D7DE408-29E1-8149-A79B-460E81DDA805}" srcOrd="0" destOrd="0" parTransId="{6F82C2A3-93A3-874E-B7C4-FCB6C93CC9E3}" sibTransId="{12301250-7058-2148-BE9A-73A4ED915A66}"/>
    <dgm:cxn modelId="{98E05E49-0213-0E41-A5D9-006BB8A322D4}" type="presOf" srcId="{7B29CB8D-94B3-E34C-A49A-14D94970385C}" destId="{6BC3EECB-A6EE-7F4A-AEC1-BE6DC3C8F877}" srcOrd="0" destOrd="0" presId="urn:microsoft.com/office/officeart/2005/8/layout/cycle2"/>
    <dgm:cxn modelId="{81318038-B322-1B42-A4FB-3EBDCDD96168}" srcId="{B60F8350-2D4C-4E4E-A18D-BE3076CEF542}" destId="{F275CD05-5074-5249-8FF4-7DF22CC76598}" srcOrd="2" destOrd="0" parTransId="{A64859D5-9ACE-C748-AC5E-7707CE15D6FD}" sibTransId="{686A920C-13AA-EE42-8564-64C75A1F3886}"/>
    <dgm:cxn modelId="{CA273CC8-C24A-FF4B-B3DC-D651349578E6}" type="presOf" srcId="{30438E58-38C9-2648-94C4-27176FA9157A}" destId="{BAC0D51F-B249-5D4A-B0C4-180245B909DF}" srcOrd="0" destOrd="2" presId="urn:microsoft.com/office/officeart/2005/8/layout/cycle2"/>
    <dgm:cxn modelId="{F180D9AC-F612-A14E-8C9F-CCF25744DCFE}" type="presOf" srcId="{19891679-400C-6448-AF89-2579855CF8DB}" destId="{F23CF4CD-B4B1-9B4A-9DBC-3CE83F7D6C2E}" srcOrd="0" destOrd="0" presId="urn:microsoft.com/office/officeart/2005/8/layout/cycle2"/>
    <dgm:cxn modelId="{EAA0484E-3CA0-9A46-A5FA-C0A25F4CBD6D}" type="presParOf" srcId="{0D08C2AA-2ECC-FC40-9162-2C58486EE63A}" destId="{340ACFCA-8E1A-5649-AB89-22F25CAE6A8F}" srcOrd="0" destOrd="0" presId="urn:microsoft.com/office/officeart/2005/8/layout/cycle2"/>
    <dgm:cxn modelId="{0D0A5AFF-A047-AD4C-85C3-703E0455242F}" type="presParOf" srcId="{0D08C2AA-2ECC-FC40-9162-2C58486EE63A}" destId="{63BFF2DF-88B1-C044-A17B-A574C9F6CCF0}" srcOrd="1" destOrd="0" presId="urn:microsoft.com/office/officeart/2005/8/layout/cycle2"/>
    <dgm:cxn modelId="{0B9FF741-2C91-7541-8F92-7B3824ACE0C7}" type="presParOf" srcId="{63BFF2DF-88B1-C044-A17B-A574C9F6CCF0}" destId="{445984C2-33F8-724C-A2D4-080C8EC140B1}" srcOrd="0" destOrd="0" presId="urn:microsoft.com/office/officeart/2005/8/layout/cycle2"/>
    <dgm:cxn modelId="{66DD7704-C9FF-164A-83DD-7DC42616FD7B}" type="presParOf" srcId="{0D08C2AA-2ECC-FC40-9162-2C58486EE63A}" destId="{BAC0D51F-B249-5D4A-B0C4-180245B909DF}" srcOrd="2" destOrd="0" presId="urn:microsoft.com/office/officeart/2005/8/layout/cycle2"/>
    <dgm:cxn modelId="{19BDEFBF-F96E-2346-988D-1AA1B1AA44EC}" type="presParOf" srcId="{0D08C2AA-2ECC-FC40-9162-2C58486EE63A}" destId="{6BC3EECB-A6EE-7F4A-AEC1-BE6DC3C8F877}" srcOrd="3" destOrd="0" presId="urn:microsoft.com/office/officeart/2005/8/layout/cycle2"/>
    <dgm:cxn modelId="{9ECF2A1D-7271-4A4D-A963-A398CA8B0A64}" type="presParOf" srcId="{6BC3EECB-A6EE-7F4A-AEC1-BE6DC3C8F877}" destId="{6DAEE1D0-AFBC-044F-B918-8FC75812D3D3}" srcOrd="0" destOrd="0" presId="urn:microsoft.com/office/officeart/2005/8/layout/cycle2"/>
    <dgm:cxn modelId="{8E3F4AB9-4E56-6D4D-A038-CBAC532EBD82}" type="presParOf" srcId="{0D08C2AA-2ECC-FC40-9162-2C58486EE63A}" destId="{F23CF4CD-B4B1-9B4A-9DBC-3CE83F7D6C2E}" srcOrd="4" destOrd="0" presId="urn:microsoft.com/office/officeart/2005/8/layout/cycle2"/>
    <dgm:cxn modelId="{14CF54EC-A2DC-A846-88E6-3D27DEF18457}" type="presParOf" srcId="{0D08C2AA-2ECC-FC40-9162-2C58486EE63A}" destId="{D7FCB74D-A963-D745-830F-9D56109C3190}" srcOrd="5" destOrd="0" presId="urn:microsoft.com/office/officeart/2005/8/layout/cycle2"/>
    <dgm:cxn modelId="{7E3FA3AD-D3A4-904E-81E8-A2DA641906E1}" type="presParOf" srcId="{D7FCB74D-A963-D745-830F-9D56109C3190}" destId="{9868FCED-0215-E84D-8655-B38CBFE59FD6}" srcOrd="0" destOrd="0" presId="urn:microsoft.com/office/officeart/2005/8/layout/cycle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E3EECFE2-892E-E64D-8B02-5D573583819F}" type="doc">
      <dgm:prSet loTypeId="urn:microsoft.com/office/officeart/2005/8/layout/process2" loCatId="" qsTypeId="urn:microsoft.com/office/officeart/2005/8/quickstyle/simple1" qsCatId="simple" csTypeId="urn:microsoft.com/office/officeart/2005/8/colors/accent0_2" csCatId="mainScheme" phldr="1"/>
      <dgm:spPr/>
    </dgm:pt>
    <dgm:pt modelId="{F916F4E9-2556-2E4D-ABF6-15C9788DA1DA}">
      <dgm:prSet phldrT="[Text]"/>
      <dgm:spPr/>
      <dgm:t>
        <a:bodyPr/>
        <a:lstStyle/>
        <a:p>
          <a:r>
            <a:rPr lang="en-US" dirty="0" smtClean="0"/>
            <a:t>gene/agent genome</a:t>
          </a:r>
          <a:endParaRPr lang="en-US" dirty="0"/>
        </a:p>
      </dgm:t>
    </dgm:pt>
    <dgm:pt modelId="{DB43C5C9-8A0B-B64B-A5DD-5FBE88B785CF}" type="parTrans" cxnId="{3DB4D841-3326-F447-ABE7-C70C281F7731}">
      <dgm:prSet/>
      <dgm:spPr/>
      <dgm:t>
        <a:bodyPr/>
        <a:lstStyle/>
        <a:p>
          <a:endParaRPr lang="en-US"/>
        </a:p>
      </dgm:t>
    </dgm:pt>
    <dgm:pt modelId="{A9094230-7D7F-B443-9CD9-24B9794B55AF}" type="sibTrans" cxnId="{3DB4D841-3326-F447-ABE7-C70C281F7731}">
      <dgm:prSet/>
      <dgm:spPr/>
      <dgm:t>
        <a:bodyPr/>
        <a:lstStyle/>
        <a:p>
          <a:endParaRPr lang="en-US"/>
        </a:p>
      </dgm:t>
    </dgm:pt>
    <dgm:pt modelId="{6CCAF687-1663-5C45-9924-E3E9C42EDF3F}">
      <dgm:prSet phldrT="[Text]"/>
      <dgm:spPr/>
      <dgm:t>
        <a:bodyPr/>
        <a:lstStyle/>
        <a:p>
          <a:r>
            <a:rPr lang="en-US" dirty="0" smtClean="0"/>
            <a:t>Individual/agent</a:t>
          </a:r>
          <a:endParaRPr lang="en-US" dirty="0"/>
        </a:p>
      </dgm:t>
    </dgm:pt>
    <dgm:pt modelId="{EBB9E23E-1D71-004E-BA58-09B1CB430FD9}" type="parTrans" cxnId="{436A95B0-3AEA-7E41-8B91-C01F9C202512}">
      <dgm:prSet/>
      <dgm:spPr/>
      <dgm:t>
        <a:bodyPr/>
        <a:lstStyle/>
        <a:p>
          <a:endParaRPr lang="en-US"/>
        </a:p>
      </dgm:t>
    </dgm:pt>
    <dgm:pt modelId="{8D951DCE-CA10-8B4D-9435-E16C616F380C}" type="sibTrans" cxnId="{436A95B0-3AEA-7E41-8B91-C01F9C202512}">
      <dgm:prSet/>
      <dgm:spPr/>
      <dgm:t>
        <a:bodyPr/>
        <a:lstStyle/>
        <a:p>
          <a:endParaRPr lang="en-US"/>
        </a:p>
      </dgm:t>
    </dgm:pt>
    <dgm:pt modelId="{6D24A0B7-977B-ED4B-810D-9FB1AFCB5484}">
      <dgm:prSet phldrT="[Text]"/>
      <dgm:spPr/>
      <dgm:t>
        <a:bodyPr/>
        <a:lstStyle/>
        <a:p>
          <a:r>
            <a:rPr lang="en-US" dirty="0" smtClean="0"/>
            <a:t>population</a:t>
          </a:r>
          <a:endParaRPr lang="en-US" dirty="0"/>
        </a:p>
      </dgm:t>
    </dgm:pt>
    <dgm:pt modelId="{C1C0E8DF-1F43-CC4D-A9DB-A1C835C1F16D}" type="parTrans" cxnId="{BB21F492-0415-074B-A91B-0EDA21359DED}">
      <dgm:prSet/>
      <dgm:spPr/>
      <dgm:t>
        <a:bodyPr/>
        <a:lstStyle/>
        <a:p>
          <a:endParaRPr lang="en-US"/>
        </a:p>
      </dgm:t>
    </dgm:pt>
    <dgm:pt modelId="{4AF4D4AD-CED4-2940-A04D-373EDC8BAA87}" type="sibTrans" cxnId="{BB21F492-0415-074B-A91B-0EDA21359DED}">
      <dgm:prSet/>
      <dgm:spPr/>
      <dgm:t>
        <a:bodyPr/>
        <a:lstStyle/>
        <a:p>
          <a:endParaRPr lang="en-US"/>
        </a:p>
      </dgm:t>
    </dgm:pt>
    <dgm:pt modelId="{1518C5D3-D13C-4844-B5DE-1E178E836200}" type="pres">
      <dgm:prSet presAssocID="{E3EECFE2-892E-E64D-8B02-5D573583819F}" presName="linearFlow" presStyleCnt="0">
        <dgm:presLayoutVars>
          <dgm:resizeHandles val="exact"/>
        </dgm:presLayoutVars>
      </dgm:prSet>
      <dgm:spPr/>
    </dgm:pt>
    <dgm:pt modelId="{9300D614-F90F-4F40-8756-2B63091F00AC}" type="pres">
      <dgm:prSet presAssocID="{F916F4E9-2556-2E4D-ABF6-15C9788DA1DA}" presName="node" presStyleLbl="node1" presStyleIdx="0" presStyleCnt="3" custLinFactNeighborX="1837" custLinFactNeighborY="-2510">
        <dgm:presLayoutVars>
          <dgm:bulletEnabled val="1"/>
        </dgm:presLayoutVars>
      </dgm:prSet>
      <dgm:spPr/>
      <dgm:t>
        <a:bodyPr/>
        <a:lstStyle/>
        <a:p>
          <a:endParaRPr lang="en-US"/>
        </a:p>
      </dgm:t>
    </dgm:pt>
    <dgm:pt modelId="{8421822F-1757-F549-8EBB-3EB20E16530E}" type="pres">
      <dgm:prSet presAssocID="{A9094230-7D7F-B443-9CD9-24B9794B55AF}" presName="sibTrans" presStyleLbl="sibTrans2D1" presStyleIdx="0" presStyleCnt="2"/>
      <dgm:spPr/>
      <dgm:t>
        <a:bodyPr/>
        <a:lstStyle/>
        <a:p>
          <a:endParaRPr lang="en-US"/>
        </a:p>
      </dgm:t>
    </dgm:pt>
    <dgm:pt modelId="{3B6388CB-1EB0-BD42-989B-0D7F42BC8A9C}" type="pres">
      <dgm:prSet presAssocID="{A9094230-7D7F-B443-9CD9-24B9794B55AF}" presName="connectorText" presStyleLbl="sibTrans2D1" presStyleIdx="0" presStyleCnt="2"/>
      <dgm:spPr/>
      <dgm:t>
        <a:bodyPr/>
        <a:lstStyle/>
        <a:p>
          <a:endParaRPr lang="en-US"/>
        </a:p>
      </dgm:t>
    </dgm:pt>
    <dgm:pt modelId="{A0F8FDE1-7C17-DC4B-A6B8-15878FDE5B5C}" type="pres">
      <dgm:prSet presAssocID="{6CCAF687-1663-5C45-9924-E3E9C42EDF3F}" presName="node" presStyleLbl="node1" presStyleIdx="1" presStyleCnt="3">
        <dgm:presLayoutVars>
          <dgm:bulletEnabled val="1"/>
        </dgm:presLayoutVars>
      </dgm:prSet>
      <dgm:spPr/>
      <dgm:t>
        <a:bodyPr/>
        <a:lstStyle/>
        <a:p>
          <a:endParaRPr lang="en-US"/>
        </a:p>
      </dgm:t>
    </dgm:pt>
    <dgm:pt modelId="{EE8D7113-FED9-A149-B488-6CC72389EB80}" type="pres">
      <dgm:prSet presAssocID="{8D951DCE-CA10-8B4D-9435-E16C616F380C}" presName="sibTrans" presStyleLbl="sibTrans2D1" presStyleIdx="1" presStyleCnt="2"/>
      <dgm:spPr/>
      <dgm:t>
        <a:bodyPr/>
        <a:lstStyle/>
        <a:p>
          <a:endParaRPr lang="en-US"/>
        </a:p>
      </dgm:t>
    </dgm:pt>
    <dgm:pt modelId="{62FDC085-B20A-7147-B01F-EE13B3335F7F}" type="pres">
      <dgm:prSet presAssocID="{8D951DCE-CA10-8B4D-9435-E16C616F380C}" presName="connectorText" presStyleLbl="sibTrans2D1" presStyleIdx="1" presStyleCnt="2"/>
      <dgm:spPr/>
      <dgm:t>
        <a:bodyPr/>
        <a:lstStyle/>
        <a:p>
          <a:endParaRPr lang="en-US"/>
        </a:p>
      </dgm:t>
    </dgm:pt>
    <dgm:pt modelId="{58387E56-82FA-8F42-93DD-2FEB67730B2F}" type="pres">
      <dgm:prSet presAssocID="{6D24A0B7-977B-ED4B-810D-9FB1AFCB5484}" presName="node" presStyleLbl="node1" presStyleIdx="2" presStyleCnt="3">
        <dgm:presLayoutVars>
          <dgm:bulletEnabled val="1"/>
        </dgm:presLayoutVars>
      </dgm:prSet>
      <dgm:spPr/>
      <dgm:t>
        <a:bodyPr/>
        <a:lstStyle/>
        <a:p>
          <a:endParaRPr lang="en-US"/>
        </a:p>
      </dgm:t>
    </dgm:pt>
  </dgm:ptLst>
  <dgm:cxnLst>
    <dgm:cxn modelId="{6DA2BDFE-CD3D-5349-A9FA-564786AD3FD6}" type="presOf" srcId="{E3EECFE2-892E-E64D-8B02-5D573583819F}" destId="{1518C5D3-D13C-4844-B5DE-1E178E836200}" srcOrd="0" destOrd="0" presId="urn:microsoft.com/office/officeart/2005/8/layout/process2"/>
    <dgm:cxn modelId="{758CC66E-5D6A-AE4F-86BC-6B43C86032C4}" type="presOf" srcId="{6D24A0B7-977B-ED4B-810D-9FB1AFCB5484}" destId="{58387E56-82FA-8F42-93DD-2FEB67730B2F}" srcOrd="0" destOrd="0" presId="urn:microsoft.com/office/officeart/2005/8/layout/process2"/>
    <dgm:cxn modelId="{23EC433E-4743-6E4F-BAA3-C6AAC575F209}" type="presOf" srcId="{6CCAF687-1663-5C45-9924-E3E9C42EDF3F}" destId="{A0F8FDE1-7C17-DC4B-A6B8-15878FDE5B5C}" srcOrd="0" destOrd="0" presId="urn:microsoft.com/office/officeart/2005/8/layout/process2"/>
    <dgm:cxn modelId="{3DB4D841-3326-F447-ABE7-C70C281F7731}" srcId="{E3EECFE2-892E-E64D-8B02-5D573583819F}" destId="{F916F4E9-2556-2E4D-ABF6-15C9788DA1DA}" srcOrd="0" destOrd="0" parTransId="{DB43C5C9-8A0B-B64B-A5DD-5FBE88B785CF}" sibTransId="{A9094230-7D7F-B443-9CD9-24B9794B55AF}"/>
    <dgm:cxn modelId="{61531E76-19F1-2941-9FEA-65FE2721F75B}" type="presOf" srcId="{F916F4E9-2556-2E4D-ABF6-15C9788DA1DA}" destId="{9300D614-F90F-4F40-8756-2B63091F00AC}" srcOrd="0" destOrd="0" presId="urn:microsoft.com/office/officeart/2005/8/layout/process2"/>
    <dgm:cxn modelId="{BB21F492-0415-074B-A91B-0EDA21359DED}" srcId="{E3EECFE2-892E-E64D-8B02-5D573583819F}" destId="{6D24A0B7-977B-ED4B-810D-9FB1AFCB5484}" srcOrd="2" destOrd="0" parTransId="{C1C0E8DF-1F43-CC4D-A9DB-A1C835C1F16D}" sibTransId="{4AF4D4AD-CED4-2940-A04D-373EDC8BAA87}"/>
    <dgm:cxn modelId="{CC8C42F6-F229-7340-9B86-B11DC899402F}" type="presOf" srcId="{8D951DCE-CA10-8B4D-9435-E16C616F380C}" destId="{62FDC085-B20A-7147-B01F-EE13B3335F7F}" srcOrd="1" destOrd="0" presId="urn:microsoft.com/office/officeart/2005/8/layout/process2"/>
    <dgm:cxn modelId="{B7FB9469-694C-B84C-BDDF-CDED8F73BB39}" type="presOf" srcId="{8D951DCE-CA10-8B4D-9435-E16C616F380C}" destId="{EE8D7113-FED9-A149-B488-6CC72389EB80}" srcOrd="0" destOrd="0" presId="urn:microsoft.com/office/officeart/2005/8/layout/process2"/>
    <dgm:cxn modelId="{A24CD597-7335-1D4B-AED1-A971FFF0D8CF}" type="presOf" srcId="{A9094230-7D7F-B443-9CD9-24B9794B55AF}" destId="{8421822F-1757-F549-8EBB-3EB20E16530E}" srcOrd="0" destOrd="0" presId="urn:microsoft.com/office/officeart/2005/8/layout/process2"/>
    <dgm:cxn modelId="{436A95B0-3AEA-7E41-8B91-C01F9C202512}" srcId="{E3EECFE2-892E-E64D-8B02-5D573583819F}" destId="{6CCAF687-1663-5C45-9924-E3E9C42EDF3F}" srcOrd="1" destOrd="0" parTransId="{EBB9E23E-1D71-004E-BA58-09B1CB430FD9}" sibTransId="{8D951DCE-CA10-8B4D-9435-E16C616F380C}"/>
    <dgm:cxn modelId="{42D246BC-117D-9942-A7D1-FD93401F3FFD}" type="presOf" srcId="{A9094230-7D7F-B443-9CD9-24B9794B55AF}" destId="{3B6388CB-1EB0-BD42-989B-0D7F42BC8A9C}" srcOrd="1" destOrd="0" presId="urn:microsoft.com/office/officeart/2005/8/layout/process2"/>
    <dgm:cxn modelId="{2AD0408C-F7F5-204E-AF44-61639F839265}" type="presParOf" srcId="{1518C5D3-D13C-4844-B5DE-1E178E836200}" destId="{9300D614-F90F-4F40-8756-2B63091F00AC}" srcOrd="0" destOrd="0" presId="urn:microsoft.com/office/officeart/2005/8/layout/process2"/>
    <dgm:cxn modelId="{57F1ECC6-F913-9A4A-9CFE-1E0B808C8FCE}" type="presParOf" srcId="{1518C5D3-D13C-4844-B5DE-1E178E836200}" destId="{8421822F-1757-F549-8EBB-3EB20E16530E}" srcOrd="1" destOrd="0" presId="urn:microsoft.com/office/officeart/2005/8/layout/process2"/>
    <dgm:cxn modelId="{4D7A4C5B-E9F8-C440-9E15-3A20C6E2152F}" type="presParOf" srcId="{8421822F-1757-F549-8EBB-3EB20E16530E}" destId="{3B6388CB-1EB0-BD42-989B-0D7F42BC8A9C}" srcOrd="0" destOrd="0" presId="urn:microsoft.com/office/officeart/2005/8/layout/process2"/>
    <dgm:cxn modelId="{DF91654B-DB07-444C-BF10-627365C4AE6A}" type="presParOf" srcId="{1518C5D3-D13C-4844-B5DE-1E178E836200}" destId="{A0F8FDE1-7C17-DC4B-A6B8-15878FDE5B5C}" srcOrd="2" destOrd="0" presId="urn:microsoft.com/office/officeart/2005/8/layout/process2"/>
    <dgm:cxn modelId="{83988724-3D69-B04A-9CFE-92B21D3B5BA8}" type="presParOf" srcId="{1518C5D3-D13C-4844-B5DE-1E178E836200}" destId="{EE8D7113-FED9-A149-B488-6CC72389EB80}" srcOrd="3" destOrd="0" presId="urn:microsoft.com/office/officeart/2005/8/layout/process2"/>
    <dgm:cxn modelId="{C15D4006-1D12-3547-8A67-266018AFEB29}" type="presParOf" srcId="{EE8D7113-FED9-A149-B488-6CC72389EB80}" destId="{62FDC085-B20A-7147-B01F-EE13B3335F7F}" srcOrd="0" destOrd="0" presId="urn:microsoft.com/office/officeart/2005/8/layout/process2"/>
    <dgm:cxn modelId="{72D6AF2F-8B92-4B47-B3C8-72AA2121ECE8}" type="presParOf" srcId="{1518C5D3-D13C-4844-B5DE-1E178E836200}" destId="{58387E56-82FA-8F42-93DD-2FEB67730B2F}" srcOrd="4" destOrd="0" presId="urn:microsoft.com/office/officeart/2005/8/layout/process2"/>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C4AF6028-F986-2A49-838A-9BD324D2BE4B}" type="doc">
      <dgm:prSet loTypeId="urn:microsoft.com/office/officeart/2005/8/layout/cycle2" loCatId="" qsTypeId="urn:microsoft.com/office/officeart/2005/8/quickstyle/simple1" qsCatId="simple" csTypeId="urn:microsoft.com/office/officeart/2005/8/colors/accent0_2" csCatId="mainScheme" phldr="1"/>
      <dgm:spPr/>
      <dgm:t>
        <a:bodyPr/>
        <a:lstStyle/>
        <a:p>
          <a:endParaRPr lang="en-US"/>
        </a:p>
      </dgm:t>
    </dgm:pt>
    <dgm:pt modelId="{2BF2B3F1-9226-6048-8817-D91C3EFB50BE}">
      <dgm:prSet phldrT="[Text]" custT="1"/>
      <dgm:spPr/>
      <dgm:t>
        <a:bodyPr/>
        <a:lstStyle/>
        <a:p>
          <a:r>
            <a:rPr lang="en-US" sz="1200" dirty="0" smtClean="0"/>
            <a:t>Evaluation –</a:t>
          </a:r>
          <a:endParaRPr lang="en-US" sz="1200" dirty="0"/>
        </a:p>
      </dgm:t>
    </dgm:pt>
    <dgm:pt modelId="{7400D2AE-0E84-C542-BC92-BBD07D8A7E26}" type="parTrans" cxnId="{F7F268E7-7582-F647-B31B-D71E0911F223}">
      <dgm:prSet/>
      <dgm:spPr/>
      <dgm:t>
        <a:bodyPr/>
        <a:lstStyle/>
        <a:p>
          <a:endParaRPr lang="en-US" sz="1200"/>
        </a:p>
      </dgm:t>
    </dgm:pt>
    <dgm:pt modelId="{B89AFC9A-2F17-464A-B142-7AF41185BF37}" type="sibTrans" cxnId="{F7F268E7-7582-F647-B31B-D71E0911F223}">
      <dgm:prSet custT="1"/>
      <dgm:spPr/>
      <dgm:t>
        <a:bodyPr/>
        <a:lstStyle/>
        <a:p>
          <a:endParaRPr lang="en-US" sz="1200"/>
        </a:p>
      </dgm:t>
    </dgm:pt>
    <dgm:pt modelId="{B60F8350-2D4C-4E4E-A18D-BE3076CEF542}">
      <dgm:prSet phldrT="[Text]" custT="1"/>
      <dgm:spPr/>
      <dgm:t>
        <a:bodyPr/>
        <a:lstStyle/>
        <a:p>
          <a:r>
            <a:rPr lang="en-US" sz="1200" dirty="0" smtClean="0"/>
            <a:t>Selection-</a:t>
          </a:r>
          <a:endParaRPr lang="en-US" sz="1200" dirty="0"/>
        </a:p>
      </dgm:t>
    </dgm:pt>
    <dgm:pt modelId="{8FD956AC-9E8D-9148-8471-429C0543EB2C}" type="parTrans" cxnId="{E88D0FDA-6DE3-7B49-8ADB-11BFD2F4A0B4}">
      <dgm:prSet/>
      <dgm:spPr/>
      <dgm:t>
        <a:bodyPr/>
        <a:lstStyle/>
        <a:p>
          <a:endParaRPr lang="en-US" sz="1200"/>
        </a:p>
      </dgm:t>
    </dgm:pt>
    <dgm:pt modelId="{7B29CB8D-94B3-E34C-A49A-14D94970385C}" type="sibTrans" cxnId="{E88D0FDA-6DE3-7B49-8ADB-11BFD2F4A0B4}">
      <dgm:prSet custT="1"/>
      <dgm:spPr/>
      <dgm:t>
        <a:bodyPr/>
        <a:lstStyle/>
        <a:p>
          <a:endParaRPr lang="en-US" sz="1200"/>
        </a:p>
      </dgm:t>
    </dgm:pt>
    <dgm:pt modelId="{19891679-400C-6448-AF89-2579855CF8DB}">
      <dgm:prSet phldrT="[Text]" custT="1"/>
      <dgm:spPr/>
      <dgm:t>
        <a:bodyPr/>
        <a:lstStyle/>
        <a:p>
          <a:r>
            <a:rPr lang="en-US" sz="1200" dirty="0" smtClean="0"/>
            <a:t>Generation-</a:t>
          </a:r>
        </a:p>
        <a:p>
          <a:r>
            <a:rPr lang="en-US" sz="1200" dirty="0" smtClean="0"/>
            <a:t>Survival Selection</a:t>
          </a:r>
          <a:endParaRPr lang="en-US" sz="1200" dirty="0"/>
        </a:p>
      </dgm:t>
    </dgm:pt>
    <dgm:pt modelId="{30ABDC55-2BF2-9148-9353-AAC5756D4024}" type="parTrans" cxnId="{23598E5E-442E-E640-9A1E-44BBAA15B067}">
      <dgm:prSet/>
      <dgm:spPr/>
      <dgm:t>
        <a:bodyPr/>
        <a:lstStyle/>
        <a:p>
          <a:endParaRPr lang="en-US" sz="1200"/>
        </a:p>
      </dgm:t>
    </dgm:pt>
    <dgm:pt modelId="{4F266574-9F95-5240-B446-BA327D668F29}" type="sibTrans" cxnId="{23598E5E-442E-E640-9A1E-44BBAA15B067}">
      <dgm:prSet custT="1"/>
      <dgm:spPr/>
      <dgm:t>
        <a:bodyPr/>
        <a:lstStyle/>
        <a:p>
          <a:endParaRPr lang="en-US" sz="1200"/>
        </a:p>
      </dgm:t>
    </dgm:pt>
    <dgm:pt modelId="{3D7DE408-29E1-8149-A79B-460E81DDA805}">
      <dgm:prSet phldrT="[Text]" custT="1"/>
      <dgm:spPr/>
      <dgm:t>
        <a:bodyPr/>
        <a:lstStyle/>
        <a:p>
          <a:r>
            <a:rPr lang="en-US" sz="1200" dirty="0" smtClean="0"/>
            <a:t>calculate the fitness value </a:t>
          </a:r>
          <a:endParaRPr lang="en-US" sz="1200" dirty="0"/>
        </a:p>
      </dgm:t>
    </dgm:pt>
    <dgm:pt modelId="{6F82C2A3-93A3-874E-B7C4-FCB6C93CC9E3}" type="parTrans" cxnId="{5F7D6BA7-DAA3-AB47-A5D1-5C6071C6CF57}">
      <dgm:prSet/>
      <dgm:spPr/>
      <dgm:t>
        <a:bodyPr/>
        <a:lstStyle/>
        <a:p>
          <a:endParaRPr lang="en-US" sz="1200"/>
        </a:p>
      </dgm:t>
    </dgm:pt>
    <dgm:pt modelId="{12301250-7058-2148-BE9A-73A4ED915A66}" type="sibTrans" cxnId="{5F7D6BA7-DAA3-AB47-A5D1-5C6071C6CF57}">
      <dgm:prSet/>
      <dgm:spPr/>
      <dgm:t>
        <a:bodyPr/>
        <a:lstStyle/>
        <a:p>
          <a:endParaRPr lang="en-US" sz="1200"/>
        </a:p>
      </dgm:t>
    </dgm:pt>
    <dgm:pt modelId="{30438E58-38C9-2648-94C4-27176FA9157A}">
      <dgm:prSet custT="1"/>
      <dgm:spPr/>
      <dgm:t>
        <a:bodyPr/>
        <a:lstStyle/>
        <a:p>
          <a:r>
            <a:rPr lang="en-US" sz="1200" dirty="0" smtClean="0"/>
            <a:t>Mutation</a:t>
          </a:r>
          <a:endParaRPr lang="en-US" sz="1200" dirty="0"/>
        </a:p>
      </dgm:t>
    </dgm:pt>
    <dgm:pt modelId="{4F066A97-061B-4F40-9A7E-05329CA62D4A}" type="parTrans" cxnId="{0AFAF2B7-E2B6-E24E-9C7B-6D47D6565F2B}">
      <dgm:prSet/>
      <dgm:spPr/>
      <dgm:t>
        <a:bodyPr/>
        <a:lstStyle/>
        <a:p>
          <a:endParaRPr lang="en-US" sz="1200"/>
        </a:p>
      </dgm:t>
    </dgm:pt>
    <dgm:pt modelId="{F77779CB-AF2F-3B45-B7C8-22117BCB6C0A}" type="sibTrans" cxnId="{0AFAF2B7-E2B6-E24E-9C7B-6D47D6565F2B}">
      <dgm:prSet/>
      <dgm:spPr/>
      <dgm:t>
        <a:bodyPr/>
        <a:lstStyle/>
        <a:p>
          <a:endParaRPr lang="en-US" sz="1200"/>
        </a:p>
      </dgm:t>
    </dgm:pt>
    <dgm:pt modelId="{935B2ED3-A49F-E04B-A341-9F6FDFD995DA}">
      <dgm:prSet phldrT="[Text]" custT="1"/>
      <dgm:spPr/>
      <dgm:t>
        <a:bodyPr/>
        <a:lstStyle/>
        <a:p>
          <a:r>
            <a:rPr lang="en-US" sz="1200" dirty="0" smtClean="0"/>
            <a:t>Recombination/Cross-over</a:t>
          </a:r>
          <a:endParaRPr lang="en-US" sz="1200" dirty="0"/>
        </a:p>
      </dgm:t>
    </dgm:pt>
    <dgm:pt modelId="{0B1E2ECE-58D5-6A43-9F5F-4B7D6AF29F64}" type="parTrans" cxnId="{686DB9C7-B757-FB41-97B1-333878DF6D2D}">
      <dgm:prSet/>
      <dgm:spPr/>
      <dgm:t>
        <a:bodyPr/>
        <a:lstStyle/>
        <a:p>
          <a:endParaRPr lang="en-US" sz="1200"/>
        </a:p>
      </dgm:t>
    </dgm:pt>
    <dgm:pt modelId="{CE8F23A3-006B-9240-BED2-3950C4BA266A}" type="sibTrans" cxnId="{686DB9C7-B757-FB41-97B1-333878DF6D2D}">
      <dgm:prSet/>
      <dgm:spPr/>
      <dgm:t>
        <a:bodyPr/>
        <a:lstStyle/>
        <a:p>
          <a:endParaRPr lang="en-US" sz="1200"/>
        </a:p>
      </dgm:t>
    </dgm:pt>
    <dgm:pt modelId="{F275CD05-5074-5249-8FF4-7DF22CC76598}">
      <dgm:prSet custT="1"/>
      <dgm:spPr/>
      <dgm:t>
        <a:bodyPr/>
        <a:lstStyle/>
        <a:p>
          <a:endParaRPr lang="en-US" sz="1200" dirty="0"/>
        </a:p>
      </dgm:t>
    </dgm:pt>
    <dgm:pt modelId="{A64859D5-9ACE-C748-AC5E-7707CE15D6FD}" type="parTrans" cxnId="{81318038-B322-1B42-A4FB-3EBDCDD96168}">
      <dgm:prSet/>
      <dgm:spPr/>
      <dgm:t>
        <a:bodyPr/>
        <a:lstStyle/>
        <a:p>
          <a:endParaRPr lang="en-US" sz="1200"/>
        </a:p>
      </dgm:t>
    </dgm:pt>
    <dgm:pt modelId="{686A920C-13AA-EE42-8564-64C75A1F3886}" type="sibTrans" cxnId="{81318038-B322-1B42-A4FB-3EBDCDD96168}">
      <dgm:prSet/>
      <dgm:spPr/>
      <dgm:t>
        <a:bodyPr/>
        <a:lstStyle/>
        <a:p>
          <a:endParaRPr lang="en-US" sz="1200"/>
        </a:p>
      </dgm:t>
    </dgm:pt>
    <dgm:pt modelId="{0D08C2AA-2ECC-FC40-9162-2C58486EE63A}" type="pres">
      <dgm:prSet presAssocID="{C4AF6028-F986-2A49-838A-9BD324D2BE4B}" presName="cycle" presStyleCnt="0">
        <dgm:presLayoutVars>
          <dgm:dir/>
          <dgm:resizeHandles val="exact"/>
        </dgm:presLayoutVars>
      </dgm:prSet>
      <dgm:spPr/>
      <dgm:t>
        <a:bodyPr/>
        <a:lstStyle/>
        <a:p>
          <a:endParaRPr lang="en-US"/>
        </a:p>
      </dgm:t>
    </dgm:pt>
    <dgm:pt modelId="{340ACFCA-8E1A-5649-AB89-22F25CAE6A8F}" type="pres">
      <dgm:prSet presAssocID="{2BF2B3F1-9226-6048-8817-D91C3EFB50BE}" presName="node" presStyleLbl="node1" presStyleIdx="0" presStyleCnt="3" custScaleX="115994" custScaleY="82549" custRadScaleRad="100075" custRadScaleInc="807">
        <dgm:presLayoutVars>
          <dgm:bulletEnabled val="1"/>
        </dgm:presLayoutVars>
      </dgm:prSet>
      <dgm:spPr/>
      <dgm:t>
        <a:bodyPr/>
        <a:lstStyle/>
        <a:p>
          <a:endParaRPr lang="en-US"/>
        </a:p>
      </dgm:t>
    </dgm:pt>
    <dgm:pt modelId="{63BFF2DF-88B1-C044-A17B-A574C9F6CCF0}" type="pres">
      <dgm:prSet presAssocID="{B89AFC9A-2F17-464A-B142-7AF41185BF37}" presName="sibTrans" presStyleLbl="sibTrans2D1" presStyleIdx="0" presStyleCnt="3" custScaleX="77418" custScaleY="78759"/>
      <dgm:spPr/>
      <dgm:t>
        <a:bodyPr/>
        <a:lstStyle/>
        <a:p>
          <a:endParaRPr lang="en-US"/>
        </a:p>
      </dgm:t>
    </dgm:pt>
    <dgm:pt modelId="{445984C2-33F8-724C-A2D4-080C8EC140B1}" type="pres">
      <dgm:prSet presAssocID="{B89AFC9A-2F17-464A-B142-7AF41185BF37}" presName="connectorText" presStyleLbl="sibTrans2D1" presStyleIdx="0" presStyleCnt="3"/>
      <dgm:spPr/>
      <dgm:t>
        <a:bodyPr/>
        <a:lstStyle/>
        <a:p>
          <a:endParaRPr lang="en-US"/>
        </a:p>
      </dgm:t>
    </dgm:pt>
    <dgm:pt modelId="{BAC0D51F-B249-5D4A-B0C4-180245B909DF}" type="pres">
      <dgm:prSet presAssocID="{B60F8350-2D4C-4E4E-A18D-BE3076CEF542}" presName="node" presStyleLbl="node1" presStyleIdx="1" presStyleCnt="3" custScaleX="118621" custScaleY="113584" custRadScaleRad="96867" custRadScaleInc="-2589">
        <dgm:presLayoutVars>
          <dgm:bulletEnabled val="1"/>
        </dgm:presLayoutVars>
      </dgm:prSet>
      <dgm:spPr/>
      <dgm:t>
        <a:bodyPr/>
        <a:lstStyle/>
        <a:p>
          <a:endParaRPr lang="en-US"/>
        </a:p>
      </dgm:t>
    </dgm:pt>
    <dgm:pt modelId="{6BC3EECB-A6EE-7F4A-AEC1-BE6DC3C8F877}" type="pres">
      <dgm:prSet presAssocID="{7B29CB8D-94B3-E34C-A49A-14D94970385C}" presName="sibTrans" presStyleLbl="sibTrans2D1" presStyleIdx="1" presStyleCnt="3"/>
      <dgm:spPr/>
      <dgm:t>
        <a:bodyPr/>
        <a:lstStyle/>
        <a:p>
          <a:endParaRPr lang="en-US"/>
        </a:p>
      </dgm:t>
    </dgm:pt>
    <dgm:pt modelId="{6DAEE1D0-AFBC-044F-B918-8FC75812D3D3}" type="pres">
      <dgm:prSet presAssocID="{7B29CB8D-94B3-E34C-A49A-14D94970385C}" presName="connectorText" presStyleLbl="sibTrans2D1" presStyleIdx="1" presStyleCnt="3"/>
      <dgm:spPr/>
      <dgm:t>
        <a:bodyPr/>
        <a:lstStyle/>
        <a:p>
          <a:endParaRPr lang="en-US"/>
        </a:p>
      </dgm:t>
    </dgm:pt>
    <dgm:pt modelId="{F23CF4CD-B4B1-9B4A-9DBC-3CE83F7D6C2E}" type="pres">
      <dgm:prSet presAssocID="{19891679-400C-6448-AF89-2579855CF8DB}" presName="node" presStyleLbl="node1" presStyleIdx="2" presStyleCnt="3" custScaleX="110807" custScaleY="71099">
        <dgm:presLayoutVars>
          <dgm:bulletEnabled val="1"/>
        </dgm:presLayoutVars>
      </dgm:prSet>
      <dgm:spPr/>
      <dgm:t>
        <a:bodyPr/>
        <a:lstStyle/>
        <a:p>
          <a:endParaRPr lang="en-US"/>
        </a:p>
      </dgm:t>
    </dgm:pt>
    <dgm:pt modelId="{D7FCB74D-A963-D745-830F-9D56109C3190}" type="pres">
      <dgm:prSet presAssocID="{4F266574-9F95-5240-B446-BA327D668F29}" presName="sibTrans" presStyleLbl="sibTrans2D1" presStyleIdx="2" presStyleCnt="3" custScaleX="60709" custScaleY="78570"/>
      <dgm:spPr/>
      <dgm:t>
        <a:bodyPr/>
        <a:lstStyle/>
        <a:p>
          <a:endParaRPr lang="en-US"/>
        </a:p>
      </dgm:t>
    </dgm:pt>
    <dgm:pt modelId="{9868FCED-0215-E84D-8655-B38CBFE59FD6}" type="pres">
      <dgm:prSet presAssocID="{4F266574-9F95-5240-B446-BA327D668F29}" presName="connectorText" presStyleLbl="sibTrans2D1" presStyleIdx="2" presStyleCnt="3"/>
      <dgm:spPr/>
      <dgm:t>
        <a:bodyPr/>
        <a:lstStyle/>
        <a:p>
          <a:endParaRPr lang="en-US"/>
        </a:p>
      </dgm:t>
    </dgm:pt>
  </dgm:ptLst>
  <dgm:cxnLst>
    <dgm:cxn modelId="{654D0276-82C3-AA40-83CA-78D18C7BEB61}" type="presOf" srcId="{F275CD05-5074-5249-8FF4-7DF22CC76598}" destId="{BAC0D51F-B249-5D4A-B0C4-180245B909DF}" srcOrd="0" destOrd="3" presId="urn:microsoft.com/office/officeart/2005/8/layout/cycle2"/>
    <dgm:cxn modelId="{F54B9A4E-5FC7-8C44-BD27-505210E16175}" type="presOf" srcId="{C4AF6028-F986-2A49-838A-9BD324D2BE4B}" destId="{0D08C2AA-2ECC-FC40-9162-2C58486EE63A}" srcOrd="0" destOrd="0" presId="urn:microsoft.com/office/officeart/2005/8/layout/cycle2"/>
    <dgm:cxn modelId="{F7F268E7-7582-F647-B31B-D71E0911F223}" srcId="{C4AF6028-F986-2A49-838A-9BD324D2BE4B}" destId="{2BF2B3F1-9226-6048-8817-D91C3EFB50BE}" srcOrd="0" destOrd="0" parTransId="{7400D2AE-0E84-C542-BC92-BBD07D8A7E26}" sibTransId="{B89AFC9A-2F17-464A-B142-7AF41185BF37}"/>
    <dgm:cxn modelId="{005CDBA3-D20E-1E40-8B97-E2ABD804F899}" type="presOf" srcId="{7B29CB8D-94B3-E34C-A49A-14D94970385C}" destId="{6DAEE1D0-AFBC-044F-B918-8FC75812D3D3}" srcOrd="1" destOrd="0" presId="urn:microsoft.com/office/officeart/2005/8/layout/cycle2"/>
    <dgm:cxn modelId="{546CA18C-52EC-C14B-8275-C385531E9AA4}" type="presOf" srcId="{B89AFC9A-2F17-464A-B142-7AF41185BF37}" destId="{445984C2-33F8-724C-A2D4-080C8EC140B1}" srcOrd="1" destOrd="0" presId="urn:microsoft.com/office/officeart/2005/8/layout/cycle2"/>
    <dgm:cxn modelId="{A0A8BA56-E0E4-4F46-9C65-63E31E721BE6}" type="presOf" srcId="{B60F8350-2D4C-4E4E-A18D-BE3076CEF542}" destId="{BAC0D51F-B249-5D4A-B0C4-180245B909DF}" srcOrd="0" destOrd="0" presId="urn:microsoft.com/office/officeart/2005/8/layout/cycle2"/>
    <dgm:cxn modelId="{615B3793-3DE4-6C48-8D5B-D035CD3A91D1}" type="presOf" srcId="{30438E58-38C9-2648-94C4-27176FA9157A}" destId="{BAC0D51F-B249-5D4A-B0C4-180245B909DF}" srcOrd="0" destOrd="2" presId="urn:microsoft.com/office/officeart/2005/8/layout/cycle2"/>
    <dgm:cxn modelId="{E88D0FDA-6DE3-7B49-8ADB-11BFD2F4A0B4}" srcId="{C4AF6028-F986-2A49-838A-9BD324D2BE4B}" destId="{B60F8350-2D4C-4E4E-A18D-BE3076CEF542}" srcOrd="1" destOrd="0" parTransId="{8FD956AC-9E8D-9148-8471-429C0543EB2C}" sibTransId="{7B29CB8D-94B3-E34C-A49A-14D94970385C}"/>
    <dgm:cxn modelId="{23598E5E-442E-E640-9A1E-44BBAA15B067}" srcId="{C4AF6028-F986-2A49-838A-9BD324D2BE4B}" destId="{19891679-400C-6448-AF89-2579855CF8DB}" srcOrd="2" destOrd="0" parTransId="{30ABDC55-2BF2-9148-9353-AAC5756D4024}" sibTransId="{4F266574-9F95-5240-B446-BA327D668F29}"/>
    <dgm:cxn modelId="{0AFAF2B7-E2B6-E24E-9C7B-6D47D6565F2B}" srcId="{B60F8350-2D4C-4E4E-A18D-BE3076CEF542}" destId="{30438E58-38C9-2648-94C4-27176FA9157A}" srcOrd="1" destOrd="0" parTransId="{4F066A97-061B-4F40-9A7E-05329CA62D4A}" sibTransId="{F77779CB-AF2F-3B45-B7C8-22117BCB6C0A}"/>
    <dgm:cxn modelId="{D7B71D24-5272-2B49-AC4B-14380109BC5E}" type="presOf" srcId="{19891679-400C-6448-AF89-2579855CF8DB}" destId="{F23CF4CD-B4B1-9B4A-9DBC-3CE83F7D6C2E}" srcOrd="0" destOrd="0" presId="urn:microsoft.com/office/officeart/2005/8/layout/cycle2"/>
    <dgm:cxn modelId="{530BF005-6F10-9848-A83B-34BAAD0187C3}" type="presOf" srcId="{4F266574-9F95-5240-B446-BA327D668F29}" destId="{D7FCB74D-A963-D745-830F-9D56109C3190}" srcOrd="0" destOrd="0" presId="urn:microsoft.com/office/officeart/2005/8/layout/cycle2"/>
    <dgm:cxn modelId="{98C9B978-A867-B843-BB46-D12FD98ED231}" type="presOf" srcId="{7B29CB8D-94B3-E34C-A49A-14D94970385C}" destId="{6BC3EECB-A6EE-7F4A-AEC1-BE6DC3C8F877}" srcOrd="0" destOrd="0" presId="urn:microsoft.com/office/officeart/2005/8/layout/cycle2"/>
    <dgm:cxn modelId="{614CD69A-8DC6-BA47-8935-DAFCC2EB3608}" type="presOf" srcId="{2BF2B3F1-9226-6048-8817-D91C3EFB50BE}" destId="{340ACFCA-8E1A-5649-AB89-22F25CAE6A8F}" srcOrd="0" destOrd="0" presId="urn:microsoft.com/office/officeart/2005/8/layout/cycle2"/>
    <dgm:cxn modelId="{0280018D-BCF7-B849-B26D-5F304FC9F37A}" type="presOf" srcId="{4F266574-9F95-5240-B446-BA327D668F29}" destId="{9868FCED-0215-E84D-8655-B38CBFE59FD6}" srcOrd="1" destOrd="0" presId="urn:microsoft.com/office/officeart/2005/8/layout/cycle2"/>
    <dgm:cxn modelId="{686DB9C7-B757-FB41-97B1-333878DF6D2D}" srcId="{B60F8350-2D4C-4E4E-A18D-BE3076CEF542}" destId="{935B2ED3-A49F-E04B-A341-9F6FDFD995DA}" srcOrd="0" destOrd="0" parTransId="{0B1E2ECE-58D5-6A43-9F5F-4B7D6AF29F64}" sibTransId="{CE8F23A3-006B-9240-BED2-3950C4BA266A}"/>
    <dgm:cxn modelId="{17EC3D81-95EE-6E40-B65C-B702AD958AD0}" type="presOf" srcId="{3D7DE408-29E1-8149-A79B-460E81DDA805}" destId="{340ACFCA-8E1A-5649-AB89-22F25CAE6A8F}" srcOrd="0" destOrd="1" presId="urn:microsoft.com/office/officeart/2005/8/layout/cycle2"/>
    <dgm:cxn modelId="{5F7D6BA7-DAA3-AB47-A5D1-5C6071C6CF57}" srcId="{2BF2B3F1-9226-6048-8817-D91C3EFB50BE}" destId="{3D7DE408-29E1-8149-A79B-460E81DDA805}" srcOrd="0" destOrd="0" parTransId="{6F82C2A3-93A3-874E-B7C4-FCB6C93CC9E3}" sibTransId="{12301250-7058-2148-BE9A-73A4ED915A66}"/>
    <dgm:cxn modelId="{0CFE1AF5-D173-0A47-8F87-EF9188DAB50C}" type="presOf" srcId="{B89AFC9A-2F17-464A-B142-7AF41185BF37}" destId="{63BFF2DF-88B1-C044-A17B-A574C9F6CCF0}" srcOrd="0" destOrd="0" presId="urn:microsoft.com/office/officeart/2005/8/layout/cycle2"/>
    <dgm:cxn modelId="{1151FBB4-82BE-B246-9BA7-DAA52DC0BF84}" type="presOf" srcId="{935B2ED3-A49F-E04B-A341-9F6FDFD995DA}" destId="{BAC0D51F-B249-5D4A-B0C4-180245B909DF}" srcOrd="0" destOrd="1" presId="urn:microsoft.com/office/officeart/2005/8/layout/cycle2"/>
    <dgm:cxn modelId="{81318038-B322-1B42-A4FB-3EBDCDD96168}" srcId="{B60F8350-2D4C-4E4E-A18D-BE3076CEF542}" destId="{F275CD05-5074-5249-8FF4-7DF22CC76598}" srcOrd="2" destOrd="0" parTransId="{A64859D5-9ACE-C748-AC5E-7707CE15D6FD}" sibTransId="{686A920C-13AA-EE42-8564-64C75A1F3886}"/>
    <dgm:cxn modelId="{81F61C29-47E1-1F4B-91F3-57DEB0A1AFA9}" type="presParOf" srcId="{0D08C2AA-2ECC-FC40-9162-2C58486EE63A}" destId="{340ACFCA-8E1A-5649-AB89-22F25CAE6A8F}" srcOrd="0" destOrd="0" presId="urn:microsoft.com/office/officeart/2005/8/layout/cycle2"/>
    <dgm:cxn modelId="{212739B7-F5F5-984F-98C6-3A30FA31C21A}" type="presParOf" srcId="{0D08C2AA-2ECC-FC40-9162-2C58486EE63A}" destId="{63BFF2DF-88B1-C044-A17B-A574C9F6CCF0}" srcOrd="1" destOrd="0" presId="urn:microsoft.com/office/officeart/2005/8/layout/cycle2"/>
    <dgm:cxn modelId="{2DC4CAFF-8BF3-324F-B771-3349A61E13EA}" type="presParOf" srcId="{63BFF2DF-88B1-C044-A17B-A574C9F6CCF0}" destId="{445984C2-33F8-724C-A2D4-080C8EC140B1}" srcOrd="0" destOrd="0" presId="urn:microsoft.com/office/officeart/2005/8/layout/cycle2"/>
    <dgm:cxn modelId="{356DAE9C-0E24-3D41-B86A-514FAB29ED47}" type="presParOf" srcId="{0D08C2AA-2ECC-FC40-9162-2C58486EE63A}" destId="{BAC0D51F-B249-5D4A-B0C4-180245B909DF}" srcOrd="2" destOrd="0" presId="urn:microsoft.com/office/officeart/2005/8/layout/cycle2"/>
    <dgm:cxn modelId="{C5A4FE4E-467B-A34A-B3D5-79964F5443DB}" type="presParOf" srcId="{0D08C2AA-2ECC-FC40-9162-2C58486EE63A}" destId="{6BC3EECB-A6EE-7F4A-AEC1-BE6DC3C8F877}" srcOrd="3" destOrd="0" presId="urn:microsoft.com/office/officeart/2005/8/layout/cycle2"/>
    <dgm:cxn modelId="{203C4A0E-E93C-524D-8EFF-C726C0647EF8}" type="presParOf" srcId="{6BC3EECB-A6EE-7F4A-AEC1-BE6DC3C8F877}" destId="{6DAEE1D0-AFBC-044F-B918-8FC75812D3D3}" srcOrd="0" destOrd="0" presId="urn:microsoft.com/office/officeart/2005/8/layout/cycle2"/>
    <dgm:cxn modelId="{F0A7ED4A-55D9-7045-B961-DB42060AB69A}" type="presParOf" srcId="{0D08C2AA-2ECC-FC40-9162-2C58486EE63A}" destId="{F23CF4CD-B4B1-9B4A-9DBC-3CE83F7D6C2E}" srcOrd="4" destOrd="0" presId="urn:microsoft.com/office/officeart/2005/8/layout/cycle2"/>
    <dgm:cxn modelId="{75F9C4CE-7275-C546-B42E-4A355CEF98D5}" type="presParOf" srcId="{0D08C2AA-2ECC-FC40-9162-2C58486EE63A}" destId="{D7FCB74D-A963-D745-830F-9D56109C3190}" srcOrd="5" destOrd="0" presId="urn:microsoft.com/office/officeart/2005/8/layout/cycle2"/>
    <dgm:cxn modelId="{D282CED4-4A05-8D4D-BF51-F2E97E8F1646}" type="presParOf" srcId="{D7FCB74D-A963-D745-830F-9D56109C3190}" destId="{9868FCED-0215-E84D-8655-B38CBFE59FD6}" srcOrd="0" destOrd="0" presId="urn:microsoft.com/office/officeart/2005/8/layout/cycle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C4AF6028-F986-2A49-838A-9BD324D2BE4B}" type="doc">
      <dgm:prSet loTypeId="urn:microsoft.com/office/officeart/2005/8/layout/cycle2" loCatId="" qsTypeId="urn:microsoft.com/office/officeart/2005/8/quickstyle/simple1" qsCatId="simple" csTypeId="urn:microsoft.com/office/officeart/2005/8/colors/accent0_2" csCatId="mainScheme" phldr="1"/>
      <dgm:spPr/>
      <dgm:t>
        <a:bodyPr/>
        <a:lstStyle/>
        <a:p>
          <a:endParaRPr lang="en-US"/>
        </a:p>
      </dgm:t>
    </dgm:pt>
    <dgm:pt modelId="{2BF2B3F1-9226-6048-8817-D91C3EFB50BE}">
      <dgm:prSet phldrT="[Text]" custT="1"/>
      <dgm:spPr/>
      <dgm:t>
        <a:bodyPr/>
        <a:lstStyle/>
        <a:p>
          <a:r>
            <a:rPr lang="en-US" sz="1200" dirty="0" smtClean="0"/>
            <a:t>Evaluation –</a:t>
          </a:r>
          <a:endParaRPr lang="en-US" sz="1200" dirty="0"/>
        </a:p>
      </dgm:t>
    </dgm:pt>
    <dgm:pt modelId="{7400D2AE-0E84-C542-BC92-BBD07D8A7E26}" type="parTrans" cxnId="{F7F268E7-7582-F647-B31B-D71E0911F223}">
      <dgm:prSet/>
      <dgm:spPr/>
      <dgm:t>
        <a:bodyPr/>
        <a:lstStyle/>
        <a:p>
          <a:endParaRPr lang="en-US" sz="1200"/>
        </a:p>
      </dgm:t>
    </dgm:pt>
    <dgm:pt modelId="{B89AFC9A-2F17-464A-B142-7AF41185BF37}" type="sibTrans" cxnId="{F7F268E7-7582-F647-B31B-D71E0911F223}">
      <dgm:prSet custT="1"/>
      <dgm:spPr/>
      <dgm:t>
        <a:bodyPr/>
        <a:lstStyle/>
        <a:p>
          <a:endParaRPr lang="en-US" sz="1200"/>
        </a:p>
      </dgm:t>
    </dgm:pt>
    <dgm:pt modelId="{B60F8350-2D4C-4E4E-A18D-BE3076CEF542}">
      <dgm:prSet phldrT="[Text]" custT="1"/>
      <dgm:spPr/>
      <dgm:t>
        <a:bodyPr/>
        <a:lstStyle/>
        <a:p>
          <a:r>
            <a:rPr lang="en-US" sz="1200" dirty="0" smtClean="0"/>
            <a:t>Selection-</a:t>
          </a:r>
          <a:endParaRPr lang="en-US" sz="1200" dirty="0"/>
        </a:p>
      </dgm:t>
    </dgm:pt>
    <dgm:pt modelId="{8FD956AC-9E8D-9148-8471-429C0543EB2C}" type="parTrans" cxnId="{E88D0FDA-6DE3-7B49-8ADB-11BFD2F4A0B4}">
      <dgm:prSet/>
      <dgm:spPr/>
      <dgm:t>
        <a:bodyPr/>
        <a:lstStyle/>
        <a:p>
          <a:endParaRPr lang="en-US" sz="1200"/>
        </a:p>
      </dgm:t>
    </dgm:pt>
    <dgm:pt modelId="{7B29CB8D-94B3-E34C-A49A-14D94970385C}" type="sibTrans" cxnId="{E88D0FDA-6DE3-7B49-8ADB-11BFD2F4A0B4}">
      <dgm:prSet custT="1"/>
      <dgm:spPr/>
      <dgm:t>
        <a:bodyPr/>
        <a:lstStyle/>
        <a:p>
          <a:endParaRPr lang="en-US" sz="1200"/>
        </a:p>
      </dgm:t>
    </dgm:pt>
    <dgm:pt modelId="{19891679-400C-6448-AF89-2579855CF8DB}">
      <dgm:prSet phldrT="[Text]" custT="1"/>
      <dgm:spPr/>
      <dgm:t>
        <a:bodyPr/>
        <a:lstStyle/>
        <a:p>
          <a:r>
            <a:rPr lang="en-US" sz="1200" dirty="0" smtClean="0"/>
            <a:t>Generation-</a:t>
          </a:r>
        </a:p>
        <a:p>
          <a:r>
            <a:rPr lang="en-US" sz="1200" dirty="0" smtClean="0"/>
            <a:t>Survival Selection</a:t>
          </a:r>
          <a:endParaRPr lang="en-US" sz="1200" dirty="0"/>
        </a:p>
      </dgm:t>
    </dgm:pt>
    <dgm:pt modelId="{30ABDC55-2BF2-9148-9353-AAC5756D4024}" type="parTrans" cxnId="{23598E5E-442E-E640-9A1E-44BBAA15B067}">
      <dgm:prSet/>
      <dgm:spPr/>
      <dgm:t>
        <a:bodyPr/>
        <a:lstStyle/>
        <a:p>
          <a:endParaRPr lang="en-US" sz="1200"/>
        </a:p>
      </dgm:t>
    </dgm:pt>
    <dgm:pt modelId="{4F266574-9F95-5240-B446-BA327D668F29}" type="sibTrans" cxnId="{23598E5E-442E-E640-9A1E-44BBAA15B067}">
      <dgm:prSet custT="1"/>
      <dgm:spPr/>
      <dgm:t>
        <a:bodyPr/>
        <a:lstStyle/>
        <a:p>
          <a:endParaRPr lang="en-US" sz="1200"/>
        </a:p>
      </dgm:t>
    </dgm:pt>
    <dgm:pt modelId="{3D7DE408-29E1-8149-A79B-460E81DDA805}">
      <dgm:prSet phldrT="[Text]" custT="1"/>
      <dgm:spPr/>
      <dgm:t>
        <a:bodyPr/>
        <a:lstStyle/>
        <a:p>
          <a:r>
            <a:rPr lang="en-US" sz="1200" dirty="0" smtClean="0"/>
            <a:t>calculate the fitness value </a:t>
          </a:r>
          <a:endParaRPr lang="en-US" sz="1200" dirty="0"/>
        </a:p>
      </dgm:t>
    </dgm:pt>
    <dgm:pt modelId="{6F82C2A3-93A3-874E-B7C4-FCB6C93CC9E3}" type="parTrans" cxnId="{5F7D6BA7-DAA3-AB47-A5D1-5C6071C6CF57}">
      <dgm:prSet/>
      <dgm:spPr/>
      <dgm:t>
        <a:bodyPr/>
        <a:lstStyle/>
        <a:p>
          <a:endParaRPr lang="en-US" sz="1200"/>
        </a:p>
      </dgm:t>
    </dgm:pt>
    <dgm:pt modelId="{12301250-7058-2148-BE9A-73A4ED915A66}" type="sibTrans" cxnId="{5F7D6BA7-DAA3-AB47-A5D1-5C6071C6CF57}">
      <dgm:prSet/>
      <dgm:spPr/>
      <dgm:t>
        <a:bodyPr/>
        <a:lstStyle/>
        <a:p>
          <a:endParaRPr lang="en-US" sz="1200"/>
        </a:p>
      </dgm:t>
    </dgm:pt>
    <dgm:pt modelId="{30438E58-38C9-2648-94C4-27176FA9157A}">
      <dgm:prSet custT="1"/>
      <dgm:spPr/>
      <dgm:t>
        <a:bodyPr/>
        <a:lstStyle/>
        <a:p>
          <a:r>
            <a:rPr lang="en-US" sz="1200" dirty="0" smtClean="0"/>
            <a:t>Mutation</a:t>
          </a:r>
          <a:endParaRPr lang="en-US" sz="1200" dirty="0"/>
        </a:p>
      </dgm:t>
    </dgm:pt>
    <dgm:pt modelId="{4F066A97-061B-4F40-9A7E-05329CA62D4A}" type="parTrans" cxnId="{0AFAF2B7-E2B6-E24E-9C7B-6D47D6565F2B}">
      <dgm:prSet/>
      <dgm:spPr/>
      <dgm:t>
        <a:bodyPr/>
        <a:lstStyle/>
        <a:p>
          <a:endParaRPr lang="en-US" sz="1200"/>
        </a:p>
      </dgm:t>
    </dgm:pt>
    <dgm:pt modelId="{F77779CB-AF2F-3B45-B7C8-22117BCB6C0A}" type="sibTrans" cxnId="{0AFAF2B7-E2B6-E24E-9C7B-6D47D6565F2B}">
      <dgm:prSet/>
      <dgm:spPr/>
      <dgm:t>
        <a:bodyPr/>
        <a:lstStyle/>
        <a:p>
          <a:endParaRPr lang="en-US" sz="1200"/>
        </a:p>
      </dgm:t>
    </dgm:pt>
    <dgm:pt modelId="{935B2ED3-A49F-E04B-A341-9F6FDFD995DA}">
      <dgm:prSet phldrT="[Text]" custT="1"/>
      <dgm:spPr/>
      <dgm:t>
        <a:bodyPr/>
        <a:lstStyle/>
        <a:p>
          <a:r>
            <a:rPr lang="en-US" sz="1200" dirty="0" smtClean="0"/>
            <a:t>Recombination/Cross-over</a:t>
          </a:r>
          <a:endParaRPr lang="en-US" sz="1200" dirty="0"/>
        </a:p>
      </dgm:t>
    </dgm:pt>
    <dgm:pt modelId="{0B1E2ECE-58D5-6A43-9F5F-4B7D6AF29F64}" type="parTrans" cxnId="{686DB9C7-B757-FB41-97B1-333878DF6D2D}">
      <dgm:prSet/>
      <dgm:spPr/>
      <dgm:t>
        <a:bodyPr/>
        <a:lstStyle/>
        <a:p>
          <a:endParaRPr lang="en-US" sz="1200"/>
        </a:p>
      </dgm:t>
    </dgm:pt>
    <dgm:pt modelId="{CE8F23A3-006B-9240-BED2-3950C4BA266A}" type="sibTrans" cxnId="{686DB9C7-B757-FB41-97B1-333878DF6D2D}">
      <dgm:prSet/>
      <dgm:spPr/>
      <dgm:t>
        <a:bodyPr/>
        <a:lstStyle/>
        <a:p>
          <a:endParaRPr lang="en-US" sz="1200"/>
        </a:p>
      </dgm:t>
    </dgm:pt>
    <dgm:pt modelId="{F275CD05-5074-5249-8FF4-7DF22CC76598}">
      <dgm:prSet custT="1"/>
      <dgm:spPr/>
      <dgm:t>
        <a:bodyPr/>
        <a:lstStyle/>
        <a:p>
          <a:endParaRPr lang="en-US" sz="1200" dirty="0"/>
        </a:p>
      </dgm:t>
    </dgm:pt>
    <dgm:pt modelId="{A64859D5-9ACE-C748-AC5E-7707CE15D6FD}" type="parTrans" cxnId="{81318038-B322-1B42-A4FB-3EBDCDD96168}">
      <dgm:prSet/>
      <dgm:spPr/>
      <dgm:t>
        <a:bodyPr/>
        <a:lstStyle/>
        <a:p>
          <a:endParaRPr lang="en-US" sz="1200"/>
        </a:p>
      </dgm:t>
    </dgm:pt>
    <dgm:pt modelId="{686A920C-13AA-EE42-8564-64C75A1F3886}" type="sibTrans" cxnId="{81318038-B322-1B42-A4FB-3EBDCDD96168}">
      <dgm:prSet/>
      <dgm:spPr/>
      <dgm:t>
        <a:bodyPr/>
        <a:lstStyle/>
        <a:p>
          <a:endParaRPr lang="en-US" sz="1200"/>
        </a:p>
      </dgm:t>
    </dgm:pt>
    <dgm:pt modelId="{0D08C2AA-2ECC-FC40-9162-2C58486EE63A}" type="pres">
      <dgm:prSet presAssocID="{C4AF6028-F986-2A49-838A-9BD324D2BE4B}" presName="cycle" presStyleCnt="0">
        <dgm:presLayoutVars>
          <dgm:dir/>
          <dgm:resizeHandles val="exact"/>
        </dgm:presLayoutVars>
      </dgm:prSet>
      <dgm:spPr/>
      <dgm:t>
        <a:bodyPr/>
        <a:lstStyle/>
        <a:p>
          <a:endParaRPr lang="en-US"/>
        </a:p>
      </dgm:t>
    </dgm:pt>
    <dgm:pt modelId="{340ACFCA-8E1A-5649-AB89-22F25CAE6A8F}" type="pres">
      <dgm:prSet presAssocID="{2BF2B3F1-9226-6048-8817-D91C3EFB50BE}" presName="node" presStyleLbl="node1" presStyleIdx="0" presStyleCnt="3" custScaleX="115994" custScaleY="82549" custRadScaleRad="100075" custRadScaleInc="807">
        <dgm:presLayoutVars>
          <dgm:bulletEnabled val="1"/>
        </dgm:presLayoutVars>
      </dgm:prSet>
      <dgm:spPr/>
      <dgm:t>
        <a:bodyPr/>
        <a:lstStyle/>
        <a:p>
          <a:endParaRPr lang="en-US"/>
        </a:p>
      </dgm:t>
    </dgm:pt>
    <dgm:pt modelId="{63BFF2DF-88B1-C044-A17B-A574C9F6CCF0}" type="pres">
      <dgm:prSet presAssocID="{B89AFC9A-2F17-464A-B142-7AF41185BF37}" presName="sibTrans" presStyleLbl="sibTrans2D1" presStyleIdx="0" presStyleCnt="3" custScaleX="77418" custScaleY="78759"/>
      <dgm:spPr/>
      <dgm:t>
        <a:bodyPr/>
        <a:lstStyle/>
        <a:p>
          <a:endParaRPr lang="en-US"/>
        </a:p>
      </dgm:t>
    </dgm:pt>
    <dgm:pt modelId="{445984C2-33F8-724C-A2D4-080C8EC140B1}" type="pres">
      <dgm:prSet presAssocID="{B89AFC9A-2F17-464A-B142-7AF41185BF37}" presName="connectorText" presStyleLbl="sibTrans2D1" presStyleIdx="0" presStyleCnt="3"/>
      <dgm:spPr/>
      <dgm:t>
        <a:bodyPr/>
        <a:lstStyle/>
        <a:p>
          <a:endParaRPr lang="en-US"/>
        </a:p>
      </dgm:t>
    </dgm:pt>
    <dgm:pt modelId="{BAC0D51F-B249-5D4A-B0C4-180245B909DF}" type="pres">
      <dgm:prSet presAssocID="{B60F8350-2D4C-4E4E-A18D-BE3076CEF542}" presName="node" presStyleLbl="node1" presStyleIdx="1" presStyleCnt="3" custScaleX="118621" custScaleY="113584" custRadScaleRad="96867" custRadScaleInc="-2589">
        <dgm:presLayoutVars>
          <dgm:bulletEnabled val="1"/>
        </dgm:presLayoutVars>
      </dgm:prSet>
      <dgm:spPr/>
      <dgm:t>
        <a:bodyPr/>
        <a:lstStyle/>
        <a:p>
          <a:endParaRPr lang="en-US"/>
        </a:p>
      </dgm:t>
    </dgm:pt>
    <dgm:pt modelId="{6BC3EECB-A6EE-7F4A-AEC1-BE6DC3C8F877}" type="pres">
      <dgm:prSet presAssocID="{7B29CB8D-94B3-E34C-A49A-14D94970385C}" presName="sibTrans" presStyleLbl="sibTrans2D1" presStyleIdx="1" presStyleCnt="3"/>
      <dgm:spPr/>
      <dgm:t>
        <a:bodyPr/>
        <a:lstStyle/>
        <a:p>
          <a:endParaRPr lang="en-US"/>
        </a:p>
      </dgm:t>
    </dgm:pt>
    <dgm:pt modelId="{6DAEE1D0-AFBC-044F-B918-8FC75812D3D3}" type="pres">
      <dgm:prSet presAssocID="{7B29CB8D-94B3-E34C-A49A-14D94970385C}" presName="connectorText" presStyleLbl="sibTrans2D1" presStyleIdx="1" presStyleCnt="3"/>
      <dgm:spPr/>
      <dgm:t>
        <a:bodyPr/>
        <a:lstStyle/>
        <a:p>
          <a:endParaRPr lang="en-US"/>
        </a:p>
      </dgm:t>
    </dgm:pt>
    <dgm:pt modelId="{F23CF4CD-B4B1-9B4A-9DBC-3CE83F7D6C2E}" type="pres">
      <dgm:prSet presAssocID="{19891679-400C-6448-AF89-2579855CF8DB}" presName="node" presStyleLbl="node1" presStyleIdx="2" presStyleCnt="3" custScaleX="110807" custScaleY="71099">
        <dgm:presLayoutVars>
          <dgm:bulletEnabled val="1"/>
        </dgm:presLayoutVars>
      </dgm:prSet>
      <dgm:spPr/>
      <dgm:t>
        <a:bodyPr/>
        <a:lstStyle/>
        <a:p>
          <a:endParaRPr lang="en-US"/>
        </a:p>
      </dgm:t>
    </dgm:pt>
    <dgm:pt modelId="{D7FCB74D-A963-D745-830F-9D56109C3190}" type="pres">
      <dgm:prSet presAssocID="{4F266574-9F95-5240-B446-BA327D668F29}" presName="sibTrans" presStyleLbl="sibTrans2D1" presStyleIdx="2" presStyleCnt="3" custScaleX="60709" custScaleY="78570"/>
      <dgm:spPr/>
      <dgm:t>
        <a:bodyPr/>
        <a:lstStyle/>
        <a:p>
          <a:endParaRPr lang="en-US"/>
        </a:p>
      </dgm:t>
    </dgm:pt>
    <dgm:pt modelId="{9868FCED-0215-E84D-8655-B38CBFE59FD6}" type="pres">
      <dgm:prSet presAssocID="{4F266574-9F95-5240-B446-BA327D668F29}" presName="connectorText" presStyleLbl="sibTrans2D1" presStyleIdx="2" presStyleCnt="3"/>
      <dgm:spPr/>
      <dgm:t>
        <a:bodyPr/>
        <a:lstStyle/>
        <a:p>
          <a:endParaRPr lang="en-US"/>
        </a:p>
      </dgm:t>
    </dgm:pt>
  </dgm:ptLst>
  <dgm:cxnLst>
    <dgm:cxn modelId="{3E037928-5B26-F445-A130-6BA397074183}" type="presOf" srcId="{7B29CB8D-94B3-E34C-A49A-14D94970385C}" destId="{6BC3EECB-A6EE-7F4A-AEC1-BE6DC3C8F877}" srcOrd="0" destOrd="0" presId="urn:microsoft.com/office/officeart/2005/8/layout/cycle2"/>
    <dgm:cxn modelId="{66D8112C-0164-DE45-BD98-74D1865367CB}" type="presOf" srcId="{B60F8350-2D4C-4E4E-A18D-BE3076CEF542}" destId="{BAC0D51F-B249-5D4A-B0C4-180245B909DF}" srcOrd="0" destOrd="0" presId="urn:microsoft.com/office/officeart/2005/8/layout/cycle2"/>
    <dgm:cxn modelId="{B8432384-AEDA-F945-A14D-35F66C8A92A1}" type="presOf" srcId="{935B2ED3-A49F-E04B-A341-9F6FDFD995DA}" destId="{BAC0D51F-B249-5D4A-B0C4-180245B909DF}" srcOrd="0" destOrd="1" presId="urn:microsoft.com/office/officeart/2005/8/layout/cycle2"/>
    <dgm:cxn modelId="{F7F268E7-7582-F647-B31B-D71E0911F223}" srcId="{C4AF6028-F986-2A49-838A-9BD324D2BE4B}" destId="{2BF2B3F1-9226-6048-8817-D91C3EFB50BE}" srcOrd="0" destOrd="0" parTransId="{7400D2AE-0E84-C542-BC92-BBD07D8A7E26}" sibTransId="{B89AFC9A-2F17-464A-B142-7AF41185BF37}"/>
    <dgm:cxn modelId="{B2F72408-BBC5-E549-8B45-4A2DB4B496C3}" type="presOf" srcId="{C4AF6028-F986-2A49-838A-9BD324D2BE4B}" destId="{0D08C2AA-2ECC-FC40-9162-2C58486EE63A}" srcOrd="0" destOrd="0" presId="urn:microsoft.com/office/officeart/2005/8/layout/cycle2"/>
    <dgm:cxn modelId="{B5403498-BAAC-B047-8326-3D11F4B32724}" type="presOf" srcId="{4F266574-9F95-5240-B446-BA327D668F29}" destId="{D7FCB74D-A963-D745-830F-9D56109C3190}" srcOrd="0" destOrd="0" presId="urn:microsoft.com/office/officeart/2005/8/layout/cycle2"/>
    <dgm:cxn modelId="{23598E5E-442E-E640-9A1E-44BBAA15B067}" srcId="{C4AF6028-F986-2A49-838A-9BD324D2BE4B}" destId="{19891679-400C-6448-AF89-2579855CF8DB}" srcOrd="2" destOrd="0" parTransId="{30ABDC55-2BF2-9148-9353-AAC5756D4024}" sibTransId="{4F266574-9F95-5240-B446-BA327D668F29}"/>
    <dgm:cxn modelId="{5F7D6BA7-DAA3-AB47-A5D1-5C6071C6CF57}" srcId="{2BF2B3F1-9226-6048-8817-D91C3EFB50BE}" destId="{3D7DE408-29E1-8149-A79B-460E81DDA805}" srcOrd="0" destOrd="0" parTransId="{6F82C2A3-93A3-874E-B7C4-FCB6C93CC9E3}" sibTransId="{12301250-7058-2148-BE9A-73A4ED915A66}"/>
    <dgm:cxn modelId="{10F17E50-6CD3-D04C-8B91-994565941C1E}" type="presOf" srcId="{4F266574-9F95-5240-B446-BA327D668F29}" destId="{9868FCED-0215-E84D-8655-B38CBFE59FD6}" srcOrd="1" destOrd="0" presId="urn:microsoft.com/office/officeart/2005/8/layout/cycle2"/>
    <dgm:cxn modelId="{686DB9C7-B757-FB41-97B1-333878DF6D2D}" srcId="{B60F8350-2D4C-4E4E-A18D-BE3076CEF542}" destId="{935B2ED3-A49F-E04B-A341-9F6FDFD995DA}" srcOrd="0" destOrd="0" parTransId="{0B1E2ECE-58D5-6A43-9F5F-4B7D6AF29F64}" sibTransId="{CE8F23A3-006B-9240-BED2-3950C4BA266A}"/>
    <dgm:cxn modelId="{25178107-5C17-2D4A-BBE2-F7AAB62D0D39}" type="presOf" srcId="{2BF2B3F1-9226-6048-8817-D91C3EFB50BE}" destId="{340ACFCA-8E1A-5649-AB89-22F25CAE6A8F}" srcOrd="0" destOrd="0" presId="urn:microsoft.com/office/officeart/2005/8/layout/cycle2"/>
    <dgm:cxn modelId="{9F8B85C1-7A84-634E-9A02-F8DC5E8F9BF7}" type="presOf" srcId="{3D7DE408-29E1-8149-A79B-460E81DDA805}" destId="{340ACFCA-8E1A-5649-AB89-22F25CAE6A8F}" srcOrd="0" destOrd="1" presId="urn:microsoft.com/office/officeart/2005/8/layout/cycle2"/>
    <dgm:cxn modelId="{628869F1-D9A1-5D40-99DD-2D11FC36E98E}" type="presOf" srcId="{7B29CB8D-94B3-E34C-A49A-14D94970385C}" destId="{6DAEE1D0-AFBC-044F-B918-8FC75812D3D3}" srcOrd="1" destOrd="0" presId="urn:microsoft.com/office/officeart/2005/8/layout/cycle2"/>
    <dgm:cxn modelId="{1FDD0C7B-DFB5-5145-B343-AE9F1C28D4AF}" type="presOf" srcId="{B89AFC9A-2F17-464A-B142-7AF41185BF37}" destId="{445984C2-33F8-724C-A2D4-080C8EC140B1}" srcOrd="1" destOrd="0" presId="urn:microsoft.com/office/officeart/2005/8/layout/cycle2"/>
    <dgm:cxn modelId="{7C13EEC6-F116-3545-80F1-534E090FC648}" type="presOf" srcId="{19891679-400C-6448-AF89-2579855CF8DB}" destId="{F23CF4CD-B4B1-9B4A-9DBC-3CE83F7D6C2E}" srcOrd="0" destOrd="0" presId="urn:microsoft.com/office/officeart/2005/8/layout/cycle2"/>
    <dgm:cxn modelId="{81318038-B322-1B42-A4FB-3EBDCDD96168}" srcId="{B60F8350-2D4C-4E4E-A18D-BE3076CEF542}" destId="{F275CD05-5074-5249-8FF4-7DF22CC76598}" srcOrd="2" destOrd="0" parTransId="{A64859D5-9ACE-C748-AC5E-7707CE15D6FD}" sibTransId="{686A920C-13AA-EE42-8564-64C75A1F3886}"/>
    <dgm:cxn modelId="{0AFAF2B7-E2B6-E24E-9C7B-6D47D6565F2B}" srcId="{B60F8350-2D4C-4E4E-A18D-BE3076CEF542}" destId="{30438E58-38C9-2648-94C4-27176FA9157A}" srcOrd="1" destOrd="0" parTransId="{4F066A97-061B-4F40-9A7E-05329CA62D4A}" sibTransId="{F77779CB-AF2F-3B45-B7C8-22117BCB6C0A}"/>
    <dgm:cxn modelId="{3370B779-1501-DE4D-94A5-589206DF1C9E}" type="presOf" srcId="{30438E58-38C9-2648-94C4-27176FA9157A}" destId="{BAC0D51F-B249-5D4A-B0C4-180245B909DF}" srcOrd="0" destOrd="2" presId="urn:microsoft.com/office/officeart/2005/8/layout/cycle2"/>
    <dgm:cxn modelId="{E88D0FDA-6DE3-7B49-8ADB-11BFD2F4A0B4}" srcId="{C4AF6028-F986-2A49-838A-9BD324D2BE4B}" destId="{B60F8350-2D4C-4E4E-A18D-BE3076CEF542}" srcOrd="1" destOrd="0" parTransId="{8FD956AC-9E8D-9148-8471-429C0543EB2C}" sibTransId="{7B29CB8D-94B3-E34C-A49A-14D94970385C}"/>
    <dgm:cxn modelId="{6DF3C78C-02C6-644C-8DC3-60E6E4D3A8B5}" type="presOf" srcId="{F275CD05-5074-5249-8FF4-7DF22CC76598}" destId="{BAC0D51F-B249-5D4A-B0C4-180245B909DF}" srcOrd="0" destOrd="3" presId="urn:microsoft.com/office/officeart/2005/8/layout/cycle2"/>
    <dgm:cxn modelId="{1BD099EB-B6D2-824B-9855-C7E3F38495C4}" type="presOf" srcId="{B89AFC9A-2F17-464A-B142-7AF41185BF37}" destId="{63BFF2DF-88B1-C044-A17B-A574C9F6CCF0}" srcOrd="0" destOrd="0" presId="urn:microsoft.com/office/officeart/2005/8/layout/cycle2"/>
    <dgm:cxn modelId="{EAD42D31-A9D7-8240-8DF3-E3825006C84D}" type="presParOf" srcId="{0D08C2AA-2ECC-FC40-9162-2C58486EE63A}" destId="{340ACFCA-8E1A-5649-AB89-22F25CAE6A8F}" srcOrd="0" destOrd="0" presId="urn:microsoft.com/office/officeart/2005/8/layout/cycle2"/>
    <dgm:cxn modelId="{55C73E89-F8C4-2F42-AE2B-74E4846A6517}" type="presParOf" srcId="{0D08C2AA-2ECC-FC40-9162-2C58486EE63A}" destId="{63BFF2DF-88B1-C044-A17B-A574C9F6CCF0}" srcOrd="1" destOrd="0" presId="urn:microsoft.com/office/officeart/2005/8/layout/cycle2"/>
    <dgm:cxn modelId="{457874AD-1DF9-1540-9CF0-C4BC7E25AF58}" type="presParOf" srcId="{63BFF2DF-88B1-C044-A17B-A574C9F6CCF0}" destId="{445984C2-33F8-724C-A2D4-080C8EC140B1}" srcOrd="0" destOrd="0" presId="urn:microsoft.com/office/officeart/2005/8/layout/cycle2"/>
    <dgm:cxn modelId="{E31543B9-B0AA-6B43-BC41-C08FEAA23928}" type="presParOf" srcId="{0D08C2AA-2ECC-FC40-9162-2C58486EE63A}" destId="{BAC0D51F-B249-5D4A-B0C4-180245B909DF}" srcOrd="2" destOrd="0" presId="urn:microsoft.com/office/officeart/2005/8/layout/cycle2"/>
    <dgm:cxn modelId="{BFEFCD98-05AB-BC46-A99B-313E7758A738}" type="presParOf" srcId="{0D08C2AA-2ECC-FC40-9162-2C58486EE63A}" destId="{6BC3EECB-A6EE-7F4A-AEC1-BE6DC3C8F877}" srcOrd="3" destOrd="0" presId="urn:microsoft.com/office/officeart/2005/8/layout/cycle2"/>
    <dgm:cxn modelId="{882B9524-A11A-3E45-AA70-4B660E9F5613}" type="presParOf" srcId="{6BC3EECB-A6EE-7F4A-AEC1-BE6DC3C8F877}" destId="{6DAEE1D0-AFBC-044F-B918-8FC75812D3D3}" srcOrd="0" destOrd="0" presId="urn:microsoft.com/office/officeart/2005/8/layout/cycle2"/>
    <dgm:cxn modelId="{FE7A075D-A1C6-534D-9450-E0DA12DB1799}" type="presParOf" srcId="{0D08C2AA-2ECC-FC40-9162-2C58486EE63A}" destId="{F23CF4CD-B4B1-9B4A-9DBC-3CE83F7D6C2E}" srcOrd="4" destOrd="0" presId="urn:microsoft.com/office/officeart/2005/8/layout/cycle2"/>
    <dgm:cxn modelId="{5CF12BA3-5AE6-E04B-B76F-F67DBFC7D677}" type="presParOf" srcId="{0D08C2AA-2ECC-FC40-9162-2C58486EE63A}" destId="{D7FCB74D-A963-D745-830F-9D56109C3190}" srcOrd="5" destOrd="0" presId="urn:microsoft.com/office/officeart/2005/8/layout/cycle2"/>
    <dgm:cxn modelId="{418410A8-FCCA-4543-97EA-D7F55B026DD1}" type="presParOf" srcId="{D7FCB74D-A963-D745-830F-9D56109C3190}" destId="{9868FCED-0215-E84D-8655-B38CBFE59FD6}" srcOrd="0" destOrd="0" presId="urn:microsoft.com/office/officeart/2005/8/layout/cycle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C4AF6028-F986-2A49-838A-9BD324D2BE4B}" type="doc">
      <dgm:prSet loTypeId="urn:microsoft.com/office/officeart/2005/8/layout/cycle2" loCatId="" qsTypeId="urn:microsoft.com/office/officeart/2005/8/quickstyle/simple1" qsCatId="simple" csTypeId="urn:microsoft.com/office/officeart/2005/8/colors/accent0_2" csCatId="mainScheme" phldr="1"/>
      <dgm:spPr/>
      <dgm:t>
        <a:bodyPr/>
        <a:lstStyle/>
        <a:p>
          <a:endParaRPr lang="en-US"/>
        </a:p>
      </dgm:t>
    </dgm:pt>
    <dgm:pt modelId="{2BF2B3F1-9226-6048-8817-D91C3EFB50BE}">
      <dgm:prSet phldrT="[Text]" custT="1"/>
      <dgm:spPr/>
      <dgm:t>
        <a:bodyPr/>
        <a:lstStyle/>
        <a:p>
          <a:r>
            <a:rPr lang="en-US" sz="1200" dirty="0" smtClean="0"/>
            <a:t>Evaluation –</a:t>
          </a:r>
          <a:endParaRPr lang="en-US" sz="1200" dirty="0"/>
        </a:p>
      </dgm:t>
    </dgm:pt>
    <dgm:pt modelId="{7400D2AE-0E84-C542-BC92-BBD07D8A7E26}" type="parTrans" cxnId="{F7F268E7-7582-F647-B31B-D71E0911F223}">
      <dgm:prSet/>
      <dgm:spPr/>
      <dgm:t>
        <a:bodyPr/>
        <a:lstStyle/>
        <a:p>
          <a:endParaRPr lang="en-US" sz="1200"/>
        </a:p>
      </dgm:t>
    </dgm:pt>
    <dgm:pt modelId="{B89AFC9A-2F17-464A-B142-7AF41185BF37}" type="sibTrans" cxnId="{F7F268E7-7582-F647-B31B-D71E0911F223}">
      <dgm:prSet custT="1"/>
      <dgm:spPr/>
      <dgm:t>
        <a:bodyPr/>
        <a:lstStyle/>
        <a:p>
          <a:endParaRPr lang="en-US" sz="1200"/>
        </a:p>
      </dgm:t>
    </dgm:pt>
    <dgm:pt modelId="{B60F8350-2D4C-4E4E-A18D-BE3076CEF542}">
      <dgm:prSet phldrT="[Text]" custT="1"/>
      <dgm:spPr/>
      <dgm:t>
        <a:bodyPr/>
        <a:lstStyle/>
        <a:p>
          <a:r>
            <a:rPr lang="en-US" sz="1200" dirty="0" smtClean="0"/>
            <a:t>Selection-</a:t>
          </a:r>
          <a:endParaRPr lang="en-US" sz="1200" dirty="0"/>
        </a:p>
      </dgm:t>
    </dgm:pt>
    <dgm:pt modelId="{8FD956AC-9E8D-9148-8471-429C0543EB2C}" type="parTrans" cxnId="{E88D0FDA-6DE3-7B49-8ADB-11BFD2F4A0B4}">
      <dgm:prSet/>
      <dgm:spPr/>
      <dgm:t>
        <a:bodyPr/>
        <a:lstStyle/>
        <a:p>
          <a:endParaRPr lang="en-US" sz="1200"/>
        </a:p>
      </dgm:t>
    </dgm:pt>
    <dgm:pt modelId="{7B29CB8D-94B3-E34C-A49A-14D94970385C}" type="sibTrans" cxnId="{E88D0FDA-6DE3-7B49-8ADB-11BFD2F4A0B4}">
      <dgm:prSet custT="1"/>
      <dgm:spPr/>
      <dgm:t>
        <a:bodyPr/>
        <a:lstStyle/>
        <a:p>
          <a:endParaRPr lang="en-US" sz="1200"/>
        </a:p>
      </dgm:t>
    </dgm:pt>
    <dgm:pt modelId="{19891679-400C-6448-AF89-2579855CF8DB}">
      <dgm:prSet phldrT="[Text]" custT="1"/>
      <dgm:spPr/>
      <dgm:t>
        <a:bodyPr/>
        <a:lstStyle/>
        <a:p>
          <a:r>
            <a:rPr lang="en-US" sz="1200" dirty="0" smtClean="0"/>
            <a:t>Generation-</a:t>
          </a:r>
        </a:p>
        <a:p>
          <a:r>
            <a:rPr lang="en-US" sz="1200" dirty="0" smtClean="0"/>
            <a:t>Survival Selection</a:t>
          </a:r>
          <a:endParaRPr lang="en-US" sz="1200" dirty="0"/>
        </a:p>
      </dgm:t>
    </dgm:pt>
    <dgm:pt modelId="{30ABDC55-2BF2-9148-9353-AAC5756D4024}" type="parTrans" cxnId="{23598E5E-442E-E640-9A1E-44BBAA15B067}">
      <dgm:prSet/>
      <dgm:spPr/>
      <dgm:t>
        <a:bodyPr/>
        <a:lstStyle/>
        <a:p>
          <a:endParaRPr lang="en-US" sz="1200"/>
        </a:p>
      </dgm:t>
    </dgm:pt>
    <dgm:pt modelId="{4F266574-9F95-5240-B446-BA327D668F29}" type="sibTrans" cxnId="{23598E5E-442E-E640-9A1E-44BBAA15B067}">
      <dgm:prSet custT="1"/>
      <dgm:spPr/>
      <dgm:t>
        <a:bodyPr/>
        <a:lstStyle/>
        <a:p>
          <a:endParaRPr lang="en-US" sz="1200"/>
        </a:p>
      </dgm:t>
    </dgm:pt>
    <dgm:pt modelId="{3D7DE408-29E1-8149-A79B-460E81DDA805}">
      <dgm:prSet phldrT="[Text]" custT="1"/>
      <dgm:spPr/>
      <dgm:t>
        <a:bodyPr/>
        <a:lstStyle/>
        <a:p>
          <a:r>
            <a:rPr lang="en-US" sz="1200" dirty="0" smtClean="0"/>
            <a:t>calculate the fitness value </a:t>
          </a:r>
          <a:endParaRPr lang="en-US" sz="1200" dirty="0"/>
        </a:p>
      </dgm:t>
    </dgm:pt>
    <dgm:pt modelId="{6F82C2A3-93A3-874E-B7C4-FCB6C93CC9E3}" type="parTrans" cxnId="{5F7D6BA7-DAA3-AB47-A5D1-5C6071C6CF57}">
      <dgm:prSet/>
      <dgm:spPr/>
      <dgm:t>
        <a:bodyPr/>
        <a:lstStyle/>
        <a:p>
          <a:endParaRPr lang="en-US" sz="1200"/>
        </a:p>
      </dgm:t>
    </dgm:pt>
    <dgm:pt modelId="{12301250-7058-2148-BE9A-73A4ED915A66}" type="sibTrans" cxnId="{5F7D6BA7-DAA3-AB47-A5D1-5C6071C6CF57}">
      <dgm:prSet/>
      <dgm:spPr/>
      <dgm:t>
        <a:bodyPr/>
        <a:lstStyle/>
        <a:p>
          <a:endParaRPr lang="en-US" sz="1200"/>
        </a:p>
      </dgm:t>
    </dgm:pt>
    <dgm:pt modelId="{30438E58-38C9-2648-94C4-27176FA9157A}">
      <dgm:prSet custT="1"/>
      <dgm:spPr/>
      <dgm:t>
        <a:bodyPr/>
        <a:lstStyle/>
        <a:p>
          <a:r>
            <a:rPr lang="en-US" sz="1200" dirty="0" smtClean="0"/>
            <a:t>Mutation</a:t>
          </a:r>
          <a:endParaRPr lang="en-US" sz="1200" dirty="0"/>
        </a:p>
      </dgm:t>
    </dgm:pt>
    <dgm:pt modelId="{4F066A97-061B-4F40-9A7E-05329CA62D4A}" type="parTrans" cxnId="{0AFAF2B7-E2B6-E24E-9C7B-6D47D6565F2B}">
      <dgm:prSet/>
      <dgm:spPr/>
      <dgm:t>
        <a:bodyPr/>
        <a:lstStyle/>
        <a:p>
          <a:endParaRPr lang="en-US" sz="1200"/>
        </a:p>
      </dgm:t>
    </dgm:pt>
    <dgm:pt modelId="{F77779CB-AF2F-3B45-B7C8-22117BCB6C0A}" type="sibTrans" cxnId="{0AFAF2B7-E2B6-E24E-9C7B-6D47D6565F2B}">
      <dgm:prSet/>
      <dgm:spPr/>
      <dgm:t>
        <a:bodyPr/>
        <a:lstStyle/>
        <a:p>
          <a:endParaRPr lang="en-US" sz="1200"/>
        </a:p>
      </dgm:t>
    </dgm:pt>
    <dgm:pt modelId="{935B2ED3-A49F-E04B-A341-9F6FDFD995DA}">
      <dgm:prSet phldrT="[Text]" custT="1"/>
      <dgm:spPr/>
      <dgm:t>
        <a:bodyPr/>
        <a:lstStyle/>
        <a:p>
          <a:r>
            <a:rPr lang="en-US" sz="1200" dirty="0" smtClean="0"/>
            <a:t>Recombination/Cross-over</a:t>
          </a:r>
          <a:endParaRPr lang="en-US" sz="1200" dirty="0"/>
        </a:p>
      </dgm:t>
    </dgm:pt>
    <dgm:pt modelId="{0B1E2ECE-58D5-6A43-9F5F-4B7D6AF29F64}" type="parTrans" cxnId="{686DB9C7-B757-FB41-97B1-333878DF6D2D}">
      <dgm:prSet/>
      <dgm:spPr/>
      <dgm:t>
        <a:bodyPr/>
        <a:lstStyle/>
        <a:p>
          <a:endParaRPr lang="en-US" sz="1200"/>
        </a:p>
      </dgm:t>
    </dgm:pt>
    <dgm:pt modelId="{CE8F23A3-006B-9240-BED2-3950C4BA266A}" type="sibTrans" cxnId="{686DB9C7-B757-FB41-97B1-333878DF6D2D}">
      <dgm:prSet/>
      <dgm:spPr/>
      <dgm:t>
        <a:bodyPr/>
        <a:lstStyle/>
        <a:p>
          <a:endParaRPr lang="en-US" sz="1200"/>
        </a:p>
      </dgm:t>
    </dgm:pt>
    <dgm:pt modelId="{F275CD05-5074-5249-8FF4-7DF22CC76598}">
      <dgm:prSet custT="1"/>
      <dgm:spPr/>
      <dgm:t>
        <a:bodyPr/>
        <a:lstStyle/>
        <a:p>
          <a:endParaRPr lang="en-US" sz="1200" dirty="0"/>
        </a:p>
      </dgm:t>
    </dgm:pt>
    <dgm:pt modelId="{A64859D5-9ACE-C748-AC5E-7707CE15D6FD}" type="parTrans" cxnId="{81318038-B322-1B42-A4FB-3EBDCDD96168}">
      <dgm:prSet/>
      <dgm:spPr/>
      <dgm:t>
        <a:bodyPr/>
        <a:lstStyle/>
        <a:p>
          <a:endParaRPr lang="en-US" sz="1200"/>
        </a:p>
      </dgm:t>
    </dgm:pt>
    <dgm:pt modelId="{686A920C-13AA-EE42-8564-64C75A1F3886}" type="sibTrans" cxnId="{81318038-B322-1B42-A4FB-3EBDCDD96168}">
      <dgm:prSet/>
      <dgm:spPr/>
      <dgm:t>
        <a:bodyPr/>
        <a:lstStyle/>
        <a:p>
          <a:endParaRPr lang="en-US" sz="1200"/>
        </a:p>
      </dgm:t>
    </dgm:pt>
    <dgm:pt modelId="{0D08C2AA-2ECC-FC40-9162-2C58486EE63A}" type="pres">
      <dgm:prSet presAssocID="{C4AF6028-F986-2A49-838A-9BD324D2BE4B}" presName="cycle" presStyleCnt="0">
        <dgm:presLayoutVars>
          <dgm:dir/>
          <dgm:resizeHandles val="exact"/>
        </dgm:presLayoutVars>
      </dgm:prSet>
      <dgm:spPr/>
      <dgm:t>
        <a:bodyPr/>
        <a:lstStyle/>
        <a:p>
          <a:endParaRPr lang="en-US"/>
        </a:p>
      </dgm:t>
    </dgm:pt>
    <dgm:pt modelId="{340ACFCA-8E1A-5649-AB89-22F25CAE6A8F}" type="pres">
      <dgm:prSet presAssocID="{2BF2B3F1-9226-6048-8817-D91C3EFB50BE}" presName="node" presStyleLbl="node1" presStyleIdx="0" presStyleCnt="3" custScaleX="115994" custScaleY="82549" custRadScaleRad="100075" custRadScaleInc="807">
        <dgm:presLayoutVars>
          <dgm:bulletEnabled val="1"/>
        </dgm:presLayoutVars>
      </dgm:prSet>
      <dgm:spPr/>
      <dgm:t>
        <a:bodyPr/>
        <a:lstStyle/>
        <a:p>
          <a:endParaRPr lang="en-US"/>
        </a:p>
      </dgm:t>
    </dgm:pt>
    <dgm:pt modelId="{63BFF2DF-88B1-C044-A17B-A574C9F6CCF0}" type="pres">
      <dgm:prSet presAssocID="{B89AFC9A-2F17-464A-B142-7AF41185BF37}" presName="sibTrans" presStyleLbl="sibTrans2D1" presStyleIdx="0" presStyleCnt="3" custScaleX="77418" custScaleY="78759"/>
      <dgm:spPr/>
      <dgm:t>
        <a:bodyPr/>
        <a:lstStyle/>
        <a:p>
          <a:endParaRPr lang="en-US"/>
        </a:p>
      </dgm:t>
    </dgm:pt>
    <dgm:pt modelId="{445984C2-33F8-724C-A2D4-080C8EC140B1}" type="pres">
      <dgm:prSet presAssocID="{B89AFC9A-2F17-464A-B142-7AF41185BF37}" presName="connectorText" presStyleLbl="sibTrans2D1" presStyleIdx="0" presStyleCnt="3"/>
      <dgm:spPr/>
      <dgm:t>
        <a:bodyPr/>
        <a:lstStyle/>
        <a:p>
          <a:endParaRPr lang="en-US"/>
        </a:p>
      </dgm:t>
    </dgm:pt>
    <dgm:pt modelId="{BAC0D51F-B249-5D4A-B0C4-180245B909DF}" type="pres">
      <dgm:prSet presAssocID="{B60F8350-2D4C-4E4E-A18D-BE3076CEF542}" presName="node" presStyleLbl="node1" presStyleIdx="1" presStyleCnt="3" custScaleX="118621" custScaleY="113584" custRadScaleRad="96867" custRadScaleInc="-2589">
        <dgm:presLayoutVars>
          <dgm:bulletEnabled val="1"/>
        </dgm:presLayoutVars>
      </dgm:prSet>
      <dgm:spPr/>
      <dgm:t>
        <a:bodyPr/>
        <a:lstStyle/>
        <a:p>
          <a:endParaRPr lang="en-US"/>
        </a:p>
      </dgm:t>
    </dgm:pt>
    <dgm:pt modelId="{6BC3EECB-A6EE-7F4A-AEC1-BE6DC3C8F877}" type="pres">
      <dgm:prSet presAssocID="{7B29CB8D-94B3-E34C-A49A-14D94970385C}" presName="sibTrans" presStyleLbl="sibTrans2D1" presStyleIdx="1" presStyleCnt="3"/>
      <dgm:spPr/>
      <dgm:t>
        <a:bodyPr/>
        <a:lstStyle/>
        <a:p>
          <a:endParaRPr lang="en-US"/>
        </a:p>
      </dgm:t>
    </dgm:pt>
    <dgm:pt modelId="{6DAEE1D0-AFBC-044F-B918-8FC75812D3D3}" type="pres">
      <dgm:prSet presAssocID="{7B29CB8D-94B3-E34C-A49A-14D94970385C}" presName="connectorText" presStyleLbl="sibTrans2D1" presStyleIdx="1" presStyleCnt="3"/>
      <dgm:spPr/>
      <dgm:t>
        <a:bodyPr/>
        <a:lstStyle/>
        <a:p>
          <a:endParaRPr lang="en-US"/>
        </a:p>
      </dgm:t>
    </dgm:pt>
    <dgm:pt modelId="{F23CF4CD-B4B1-9B4A-9DBC-3CE83F7D6C2E}" type="pres">
      <dgm:prSet presAssocID="{19891679-400C-6448-AF89-2579855CF8DB}" presName="node" presStyleLbl="node1" presStyleIdx="2" presStyleCnt="3" custScaleX="110807" custScaleY="71099">
        <dgm:presLayoutVars>
          <dgm:bulletEnabled val="1"/>
        </dgm:presLayoutVars>
      </dgm:prSet>
      <dgm:spPr/>
      <dgm:t>
        <a:bodyPr/>
        <a:lstStyle/>
        <a:p>
          <a:endParaRPr lang="en-US"/>
        </a:p>
      </dgm:t>
    </dgm:pt>
    <dgm:pt modelId="{D7FCB74D-A963-D745-830F-9D56109C3190}" type="pres">
      <dgm:prSet presAssocID="{4F266574-9F95-5240-B446-BA327D668F29}" presName="sibTrans" presStyleLbl="sibTrans2D1" presStyleIdx="2" presStyleCnt="3" custScaleX="60709" custScaleY="78570"/>
      <dgm:spPr/>
      <dgm:t>
        <a:bodyPr/>
        <a:lstStyle/>
        <a:p>
          <a:endParaRPr lang="en-US"/>
        </a:p>
      </dgm:t>
    </dgm:pt>
    <dgm:pt modelId="{9868FCED-0215-E84D-8655-B38CBFE59FD6}" type="pres">
      <dgm:prSet presAssocID="{4F266574-9F95-5240-B446-BA327D668F29}" presName="connectorText" presStyleLbl="sibTrans2D1" presStyleIdx="2" presStyleCnt="3"/>
      <dgm:spPr/>
      <dgm:t>
        <a:bodyPr/>
        <a:lstStyle/>
        <a:p>
          <a:endParaRPr lang="en-US"/>
        </a:p>
      </dgm:t>
    </dgm:pt>
  </dgm:ptLst>
  <dgm:cxnLst>
    <dgm:cxn modelId="{4D9608CE-4F4C-5449-97D5-BF4D4FAC3214}" type="presOf" srcId="{B89AFC9A-2F17-464A-B142-7AF41185BF37}" destId="{63BFF2DF-88B1-C044-A17B-A574C9F6CCF0}" srcOrd="0" destOrd="0" presId="urn:microsoft.com/office/officeart/2005/8/layout/cycle2"/>
    <dgm:cxn modelId="{C3C357E2-9AFE-3542-9F1D-706CDF5798C3}" type="presOf" srcId="{4F266574-9F95-5240-B446-BA327D668F29}" destId="{D7FCB74D-A963-D745-830F-9D56109C3190}" srcOrd="0" destOrd="0" presId="urn:microsoft.com/office/officeart/2005/8/layout/cycle2"/>
    <dgm:cxn modelId="{C9B39724-E07D-3A4E-85FB-F32C6EFBE990}" type="presOf" srcId="{C4AF6028-F986-2A49-838A-9BD324D2BE4B}" destId="{0D08C2AA-2ECC-FC40-9162-2C58486EE63A}" srcOrd="0" destOrd="0" presId="urn:microsoft.com/office/officeart/2005/8/layout/cycle2"/>
    <dgm:cxn modelId="{F7F268E7-7582-F647-B31B-D71E0911F223}" srcId="{C4AF6028-F986-2A49-838A-9BD324D2BE4B}" destId="{2BF2B3F1-9226-6048-8817-D91C3EFB50BE}" srcOrd="0" destOrd="0" parTransId="{7400D2AE-0E84-C542-BC92-BBD07D8A7E26}" sibTransId="{B89AFC9A-2F17-464A-B142-7AF41185BF37}"/>
    <dgm:cxn modelId="{1BF5BC59-5BB9-DC41-9FBC-AC59E26C17AE}" type="presOf" srcId="{7B29CB8D-94B3-E34C-A49A-14D94970385C}" destId="{6DAEE1D0-AFBC-044F-B918-8FC75812D3D3}" srcOrd="1" destOrd="0" presId="urn:microsoft.com/office/officeart/2005/8/layout/cycle2"/>
    <dgm:cxn modelId="{A0E7B2C9-6315-4E4D-9B6F-A1CE9107CBC5}" type="presOf" srcId="{19891679-400C-6448-AF89-2579855CF8DB}" destId="{F23CF4CD-B4B1-9B4A-9DBC-3CE83F7D6C2E}" srcOrd="0" destOrd="0" presId="urn:microsoft.com/office/officeart/2005/8/layout/cycle2"/>
    <dgm:cxn modelId="{E88D0FDA-6DE3-7B49-8ADB-11BFD2F4A0B4}" srcId="{C4AF6028-F986-2A49-838A-9BD324D2BE4B}" destId="{B60F8350-2D4C-4E4E-A18D-BE3076CEF542}" srcOrd="1" destOrd="0" parTransId="{8FD956AC-9E8D-9148-8471-429C0543EB2C}" sibTransId="{7B29CB8D-94B3-E34C-A49A-14D94970385C}"/>
    <dgm:cxn modelId="{23598E5E-442E-E640-9A1E-44BBAA15B067}" srcId="{C4AF6028-F986-2A49-838A-9BD324D2BE4B}" destId="{19891679-400C-6448-AF89-2579855CF8DB}" srcOrd="2" destOrd="0" parTransId="{30ABDC55-2BF2-9148-9353-AAC5756D4024}" sibTransId="{4F266574-9F95-5240-B446-BA327D668F29}"/>
    <dgm:cxn modelId="{9C6A32D1-BB87-0344-A022-138F698C93DC}" type="presOf" srcId="{2BF2B3F1-9226-6048-8817-D91C3EFB50BE}" destId="{340ACFCA-8E1A-5649-AB89-22F25CAE6A8F}" srcOrd="0" destOrd="0" presId="urn:microsoft.com/office/officeart/2005/8/layout/cycle2"/>
    <dgm:cxn modelId="{0AFAF2B7-E2B6-E24E-9C7B-6D47D6565F2B}" srcId="{B60F8350-2D4C-4E4E-A18D-BE3076CEF542}" destId="{30438E58-38C9-2648-94C4-27176FA9157A}" srcOrd="1" destOrd="0" parTransId="{4F066A97-061B-4F40-9A7E-05329CA62D4A}" sibTransId="{F77779CB-AF2F-3B45-B7C8-22117BCB6C0A}"/>
    <dgm:cxn modelId="{954B4BC8-F63E-554F-811E-FAF256FAE3CB}" type="presOf" srcId="{7B29CB8D-94B3-E34C-A49A-14D94970385C}" destId="{6BC3EECB-A6EE-7F4A-AEC1-BE6DC3C8F877}" srcOrd="0" destOrd="0" presId="urn:microsoft.com/office/officeart/2005/8/layout/cycle2"/>
    <dgm:cxn modelId="{7B2E1CE5-96BC-4746-BB63-E9B920EB8BE8}" type="presOf" srcId="{B60F8350-2D4C-4E4E-A18D-BE3076CEF542}" destId="{BAC0D51F-B249-5D4A-B0C4-180245B909DF}" srcOrd="0" destOrd="0" presId="urn:microsoft.com/office/officeart/2005/8/layout/cycle2"/>
    <dgm:cxn modelId="{1413F787-06FC-F048-BC74-AFCD12F0BA99}" type="presOf" srcId="{935B2ED3-A49F-E04B-A341-9F6FDFD995DA}" destId="{BAC0D51F-B249-5D4A-B0C4-180245B909DF}" srcOrd="0" destOrd="1" presId="urn:microsoft.com/office/officeart/2005/8/layout/cycle2"/>
    <dgm:cxn modelId="{2EA64787-AAD5-7D4A-8074-5C3C4C873FDE}" type="presOf" srcId="{F275CD05-5074-5249-8FF4-7DF22CC76598}" destId="{BAC0D51F-B249-5D4A-B0C4-180245B909DF}" srcOrd="0" destOrd="3" presId="urn:microsoft.com/office/officeart/2005/8/layout/cycle2"/>
    <dgm:cxn modelId="{34ECBC8A-EE07-1D40-B360-7405F1F62C0C}" type="presOf" srcId="{B89AFC9A-2F17-464A-B142-7AF41185BF37}" destId="{445984C2-33F8-724C-A2D4-080C8EC140B1}" srcOrd="1" destOrd="0" presId="urn:microsoft.com/office/officeart/2005/8/layout/cycle2"/>
    <dgm:cxn modelId="{A695A594-C719-0E40-BD00-7D3D7966DB5F}" type="presOf" srcId="{4F266574-9F95-5240-B446-BA327D668F29}" destId="{9868FCED-0215-E84D-8655-B38CBFE59FD6}" srcOrd="1" destOrd="0" presId="urn:microsoft.com/office/officeart/2005/8/layout/cycle2"/>
    <dgm:cxn modelId="{D30814B6-F8B9-F148-89F2-00D5D73B41DE}" type="presOf" srcId="{30438E58-38C9-2648-94C4-27176FA9157A}" destId="{BAC0D51F-B249-5D4A-B0C4-180245B909DF}" srcOrd="0" destOrd="2" presId="urn:microsoft.com/office/officeart/2005/8/layout/cycle2"/>
    <dgm:cxn modelId="{686DB9C7-B757-FB41-97B1-333878DF6D2D}" srcId="{B60F8350-2D4C-4E4E-A18D-BE3076CEF542}" destId="{935B2ED3-A49F-E04B-A341-9F6FDFD995DA}" srcOrd="0" destOrd="0" parTransId="{0B1E2ECE-58D5-6A43-9F5F-4B7D6AF29F64}" sibTransId="{CE8F23A3-006B-9240-BED2-3950C4BA266A}"/>
    <dgm:cxn modelId="{5F7D6BA7-DAA3-AB47-A5D1-5C6071C6CF57}" srcId="{2BF2B3F1-9226-6048-8817-D91C3EFB50BE}" destId="{3D7DE408-29E1-8149-A79B-460E81DDA805}" srcOrd="0" destOrd="0" parTransId="{6F82C2A3-93A3-874E-B7C4-FCB6C93CC9E3}" sibTransId="{12301250-7058-2148-BE9A-73A4ED915A66}"/>
    <dgm:cxn modelId="{A6FEE54D-6256-4A4E-9398-2D3985D95CA8}" type="presOf" srcId="{3D7DE408-29E1-8149-A79B-460E81DDA805}" destId="{340ACFCA-8E1A-5649-AB89-22F25CAE6A8F}" srcOrd="0" destOrd="1" presId="urn:microsoft.com/office/officeart/2005/8/layout/cycle2"/>
    <dgm:cxn modelId="{81318038-B322-1B42-A4FB-3EBDCDD96168}" srcId="{B60F8350-2D4C-4E4E-A18D-BE3076CEF542}" destId="{F275CD05-5074-5249-8FF4-7DF22CC76598}" srcOrd="2" destOrd="0" parTransId="{A64859D5-9ACE-C748-AC5E-7707CE15D6FD}" sibTransId="{686A920C-13AA-EE42-8564-64C75A1F3886}"/>
    <dgm:cxn modelId="{FF8DB71B-F100-0C4F-84DC-6AF83742D751}" type="presParOf" srcId="{0D08C2AA-2ECC-FC40-9162-2C58486EE63A}" destId="{340ACFCA-8E1A-5649-AB89-22F25CAE6A8F}" srcOrd="0" destOrd="0" presId="urn:microsoft.com/office/officeart/2005/8/layout/cycle2"/>
    <dgm:cxn modelId="{ED4C6633-F4D6-7740-9FEE-09EBA64D24ED}" type="presParOf" srcId="{0D08C2AA-2ECC-FC40-9162-2C58486EE63A}" destId="{63BFF2DF-88B1-C044-A17B-A574C9F6CCF0}" srcOrd="1" destOrd="0" presId="urn:microsoft.com/office/officeart/2005/8/layout/cycle2"/>
    <dgm:cxn modelId="{839F9B22-D752-5C48-90E7-2B797843C22F}" type="presParOf" srcId="{63BFF2DF-88B1-C044-A17B-A574C9F6CCF0}" destId="{445984C2-33F8-724C-A2D4-080C8EC140B1}" srcOrd="0" destOrd="0" presId="urn:microsoft.com/office/officeart/2005/8/layout/cycle2"/>
    <dgm:cxn modelId="{DE89FCC5-6BB6-CF41-A8D3-57113A2D4594}" type="presParOf" srcId="{0D08C2AA-2ECC-FC40-9162-2C58486EE63A}" destId="{BAC0D51F-B249-5D4A-B0C4-180245B909DF}" srcOrd="2" destOrd="0" presId="urn:microsoft.com/office/officeart/2005/8/layout/cycle2"/>
    <dgm:cxn modelId="{886619F6-DF48-6D48-B085-C1600741F790}" type="presParOf" srcId="{0D08C2AA-2ECC-FC40-9162-2C58486EE63A}" destId="{6BC3EECB-A6EE-7F4A-AEC1-BE6DC3C8F877}" srcOrd="3" destOrd="0" presId="urn:microsoft.com/office/officeart/2005/8/layout/cycle2"/>
    <dgm:cxn modelId="{39CCFE8D-9E6E-C641-A5B7-B76D1F2FDF16}" type="presParOf" srcId="{6BC3EECB-A6EE-7F4A-AEC1-BE6DC3C8F877}" destId="{6DAEE1D0-AFBC-044F-B918-8FC75812D3D3}" srcOrd="0" destOrd="0" presId="urn:microsoft.com/office/officeart/2005/8/layout/cycle2"/>
    <dgm:cxn modelId="{326A4E2C-AD2F-0445-9549-24CBECE43C7E}" type="presParOf" srcId="{0D08C2AA-2ECC-FC40-9162-2C58486EE63A}" destId="{F23CF4CD-B4B1-9B4A-9DBC-3CE83F7D6C2E}" srcOrd="4" destOrd="0" presId="urn:microsoft.com/office/officeart/2005/8/layout/cycle2"/>
    <dgm:cxn modelId="{E8093C1E-661C-EC4B-81A2-EC6682394903}" type="presParOf" srcId="{0D08C2AA-2ECC-FC40-9162-2C58486EE63A}" destId="{D7FCB74D-A963-D745-830F-9D56109C3190}" srcOrd="5" destOrd="0" presId="urn:microsoft.com/office/officeart/2005/8/layout/cycle2"/>
    <dgm:cxn modelId="{9EFF184F-1138-EC47-8947-7F177AFECB08}" type="presParOf" srcId="{D7FCB74D-A963-D745-830F-9D56109C3190}" destId="{9868FCED-0215-E84D-8655-B38CBFE59FD6}" srcOrd="0" destOrd="0" presId="urn:microsoft.com/office/officeart/2005/8/layout/cycle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C4AF6028-F986-2A49-838A-9BD324D2BE4B}" type="doc">
      <dgm:prSet loTypeId="urn:microsoft.com/office/officeart/2005/8/layout/cycle2" loCatId="" qsTypeId="urn:microsoft.com/office/officeart/2005/8/quickstyle/simple1" qsCatId="simple" csTypeId="urn:microsoft.com/office/officeart/2005/8/colors/accent0_2" csCatId="mainScheme" phldr="1"/>
      <dgm:spPr/>
      <dgm:t>
        <a:bodyPr/>
        <a:lstStyle/>
        <a:p>
          <a:endParaRPr lang="en-US"/>
        </a:p>
      </dgm:t>
    </dgm:pt>
    <dgm:pt modelId="{2BF2B3F1-9226-6048-8817-D91C3EFB50BE}">
      <dgm:prSet phldrT="[Text]" custT="1"/>
      <dgm:spPr/>
      <dgm:t>
        <a:bodyPr/>
        <a:lstStyle/>
        <a:p>
          <a:r>
            <a:rPr lang="en-US" sz="1200" dirty="0" smtClean="0"/>
            <a:t>Evaluation –</a:t>
          </a:r>
          <a:endParaRPr lang="en-US" sz="1200" dirty="0"/>
        </a:p>
      </dgm:t>
    </dgm:pt>
    <dgm:pt modelId="{7400D2AE-0E84-C542-BC92-BBD07D8A7E26}" type="parTrans" cxnId="{F7F268E7-7582-F647-B31B-D71E0911F223}">
      <dgm:prSet/>
      <dgm:spPr/>
      <dgm:t>
        <a:bodyPr/>
        <a:lstStyle/>
        <a:p>
          <a:endParaRPr lang="en-US" sz="1200"/>
        </a:p>
      </dgm:t>
    </dgm:pt>
    <dgm:pt modelId="{B89AFC9A-2F17-464A-B142-7AF41185BF37}" type="sibTrans" cxnId="{F7F268E7-7582-F647-B31B-D71E0911F223}">
      <dgm:prSet custT="1"/>
      <dgm:spPr/>
      <dgm:t>
        <a:bodyPr/>
        <a:lstStyle/>
        <a:p>
          <a:endParaRPr lang="en-US" sz="1200"/>
        </a:p>
      </dgm:t>
    </dgm:pt>
    <dgm:pt modelId="{B60F8350-2D4C-4E4E-A18D-BE3076CEF542}">
      <dgm:prSet phldrT="[Text]" custT="1"/>
      <dgm:spPr/>
      <dgm:t>
        <a:bodyPr/>
        <a:lstStyle/>
        <a:p>
          <a:r>
            <a:rPr lang="en-US" sz="1200" dirty="0" smtClean="0"/>
            <a:t>Selection-</a:t>
          </a:r>
          <a:endParaRPr lang="en-US" sz="1200" dirty="0"/>
        </a:p>
      </dgm:t>
    </dgm:pt>
    <dgm:pt modelId="{8FD956AC-9E8D-9148-8471-429C0543EB2C}" type="parTrans" cxnId="{E88D0FDA-6DE3-7B49-8ADB-11BFD2F4A0B4}">
      <dgm:prSet/>
      <dgm:spPr/>
      <dgm:t>
        <a:bodyPr/>
        <a:lstStyle/>
        <a:p>
          <a:endParaRPr lang="en-US" sz="1200"/>
        </a:p>
      </dgm:t>
    </dgm:pt>
    <dgm:pt modelId="{7B29CB8D-94B3-E34C-A49A-14D94970385C}" type="sibTrans" cxnId="{E88D0FDA-6DE3-7B49-8ADB-11BFD2F4A0B4}">
      <dgm:prSet custT="1"/>
      <dgm:spPr/>
      <dgm:t>
        <a:bodyPr/>
        <a:lstStyle/>
        <a:p>
          <a:endParaRPr lang="en-US" sz="1200"/>
        </a:p>
      </dgm:t>
    </dgm:pt>
    <dgm:pt modelId="{19891679-400C-6448-AF89-2579855CF8DB}">
      <dgm:prSet phldrT="[Text]" custT="1"/>
      <dgm:spPr/>
      <dgm:t>
        <a:bodyPr/>
        <a:lstStyle/>
        <a:p>
          <a:r>
            <a:rPr lang="en-US" sz="1200" dirty="0" smtClean="0"/>
            <a:t>Generation-</a:t>
          </a:r>
        </a:p>
        <a:p>
          <a:r>
            <a:rPr lang="en-US" sz="1200" dirty="0" smtClean="0"/>
            <a:t>Survival Selection</a:t>
          </a:r>
          <a:endParaRPr lang="en-US" sz="1200" dirty="0"/>
        </a:p>
      </dgm:t>
    </dgm:pt>
    <dgm:pt modelId="{30ABDC55-2BF2-9148-9353-AAC5756D4024}" type="parTrans" cxnId="{23598E5E-442E-E640-9A1E-44BBAA15B067}">
      <dgm:prSet/>
      <dgm:spPr/>
      <dgm:t>
        <a:bodyPr/>
        <a:lstStyle/>
        <a:p>
          <a:endParaRPr lang="en-US" sz="1200"/>
        </a:p>
      </dgm:t>
    </dgm:pt>
    <dgm:pt modelId="{4F266574-9F95-5240-B446-BA327D668F29}" type="sibTrans" cxnId="{23598E5E-442E-E640-9A1E-44BBAA15B067}">
      <dgm:prSet custT="1"/>
      <dgm:spPr/>
      <dgm:t>
        <a:bodyPr/>
        <a:lstStyle/>
        <a:p>
          <a:endParaRPr lang="en-US" sz="1200"/>
        </a:p>
      </dgm:t>
    </dgm:pt>
    <dgm:pt modelId="{3D7DE408-29E1-8149-A79B-460E81DDA805}">
      <dgm:prSet phldrT="[Text]" custT="1"/>
      <dgm:spPr/>
      <dgm:t>
        <a:bodyPr/>
        <a:lstStyle/>
        <a:p>
          <a:r>
            <a:rPr lang="en-US" sz="1200" dirty="0" smtClean="0"/>
            <a:t>calculate the fitness value </a:t>
          </a:r>
          <a:endParaRPr lang="en-US" sz="1200" dirty="0"/>
        </a:p>
      </dgm:t>
    </dgm:pt>
    <dgm:pt modelId="{6F82C2A3-93A3-874E-B7C4-FCB6C93CC9E3}" type="parTrans" cxnId="{5F7D6BA7-DAA3-AB47-A5D1-5C6071C6CF57}">
      <dgm:prSet/>
      <dgm:spPr/>
      <dgm:t>
        <a:bodyPr/>
        <a:lstStyle/>
        <a:p>
          <a:endParaRPr lang="en-US" sz="1200"/>
        </a:p>
      </dgm:t>
    </dgm:pt>
    <dgm:pt modelId="{12301250-7058-2148-BE9A-73A4ED915A66}" type="sibTrans" cxnId="{5F7D6BA7-DAA3-AB47-A5D1-5C6071C6CF57}">
      <dgm:prSet/>
      <dgm:spPr/>
      <dgm:t>
        <a:bodyPr/>
        <a:lstStyle/>
        <a:p>
          <a:endParaRPr lang="en-US" sz="1200"/>
        </a:p>
      </dgm:t>
    </dgm:pt>
    <dgm:pt modelId="{30438E58-38C9-2648-94C4-27176FA9157A}">
      <dgm:prSet custT="1"/>
      <dgm:spPr/>
      <dgm:t>
        <a:bodyPr/>
        <a:lstStyle/>
        <a:p>
          <a:r>
            <a:rPr lang="en-US" sz="1200" dirty="0" smtClean="0"/>
            <a:t>Mutation</a:t>
          </a:r>
          <a:endParaRPr lang="en-US" sz="1200" dirty="0"/>
        </a:p>
      </dgm:t>
    </dgm:pt>
    <dgm:pt modelId="{4F066A97-061B-4F40-9A7E-05329CA62D4A}" type="parTrans" cxnId="{0AFAF2B7-E2B6-E24E-9C7B-6D47D6565F2B}">
      <dgm:prSet/>
      <dgm:spPr/>
      <dgm:t>
        <a:bodyPr/>
        <a:lstStyle/>
        <a:p>
          <a:endParaRPr lang="en-US" sz="1200"/>
        </a:p>
      </dgm:t>
    </dgm:pt>
    <dgm:pt modelId="{F77779CB-AF2F-3B45-B7C8-22117BCB6C0A}" type="sibTrans" cxnId="{0AFAF2B7-E2B6-E24E-9C7B-6D47D6565F2B}">
      <dgm:prSet/>
      <dgm:spPr/>
      <dgm:t>
        <a:bodyPr/>
        <a:lstStyle/>
        <a:p>
          <a:endParaRPr lang="en-US" sz="1200"/>
        </a:p>
      </dgm:t>
    </dgm:pt>
    <dgm:pt modelId="{935B2ED3-A49F-E04B-A341-9F6FDFD995DA}">
      <dgm:prSet phldrT="[Text]" custT="1"/>
      <dgm:spPr/>
      <dgm:t>
        <a:bodyPr/>
        <a:lstStyle/>
        <a:p>
          <a:r>
            <a:rPr lang="en-US" sz="1200" dirty="0" smtClean="0"/>
            <a:t>Recombination/Cross-over</a:t>
          </a:r>
          <a:endParaRPr lang="en-US" sz="1200" dirty="0"/>
        </a:p>
      </dgm:t>
    </dgm:pt>
    <dgm:pt modelId="{0B1E2ECE-58D5-6A43-9F5F-4B7D6AF29F64}" type="parTrans" cxnId="{686DB9C7-B757-FB41-97B1-333878DF6D2D}">
      <dgm:prSet/>
      <dgm:spPr/>
      <dgm:t>
        <a:bodyPr/>
        <a:lstStyle/>
        <a:p>
          <a:endParaRPr lang="en-US" sz="1200"/>
        </a:p>
      </dgm:t>
    </dgm:pt>
    <dgm:pt modelId="{CE8F23A3-006B-9240-BED2-3950C4BA266A}" type="sibTrans" cxnId="{686DB9C7-B757-FB41-97B1-333878DF6D2D}">
      <dgm:prSet/>
      <dgm:spPr/>
      <dgm:t>
        <a:bodyPr/>
        <a:lstStyle/>
        <a:p>
          <a:endParaRPr lang="en-US" sz="1200"/>
        </a:p>
      </dgm:t>
    </dgm:pt>
    <dgm:pt modelId="{F275CD05-5074-5249-8FF4-7DF22CC76598}">
      <dgm:prSet custT="1"/>
      <dgm:spPr/>
      <dgm:t>
        <a:bodyPr/>
        <a:lstStyle/>
        <a:p>
          <a:endParaRPr lang="en-US" sz="1200" dirty="0"/>
        </a:p>
      </dgm:t>
    </dgm:pt>
    <dgm:pt modelId="{A64859D5-9ACE-C748-AC5E-7707CE15D6FD}" type="parTrans" cxnId="{81318038-B322-1B42-A4FB-3EBDCDD96168}">
      <dgm:prSet/>
      <dgm:spPr/>
      <dgm:t>
        <a:bodyPr/>
        <a:lstStyle/>
        <a:p>
          <a:endParaRPr lang="en-US" sz="1200"/>
        </a:p>
      </dgm:t>
    </dgm:pt>
    <dgm:pt modelId="{686A920C-13AA-EE42-8564-64C75A1F3886}" type="sibTrans" cxnId="{81318038-B322-1B42-A4FB-3EBDCDD96168}">
      <dgm:prSet/>
      <dgm:spPr/>
      <dgm:t>
        <a:bodyPr/>
        <a:lstStyle/>
        <a:p>
          <a:endParaRPr lang="en-US" sz="1200"/>
        </a:p>
      </dgm:t>
    </dgm:pt>
    <dgm:pt modelId="{0D08C2AA-2ECC-FC40-9162-2C58486EE63A}" type="pres">
      <dgm:prSet presAssocID="{C4AF6028-F986-2A49-838A-9BD324D2BE4B}" presName="cycle" presStyleCnt="0">
        <dgm:presLayoutVars>
          <dgm:dir/>
          <dgm:resizeHandles val="exact"/>
        </dgm:presLayoutVars>
      </dgm:prSet>
      <dgm:spPr/>
      <dgm:t>
        <a:bodyPr/>
        <a:lstStyle/>
        <a:p>
          <a:endParaRPr lang="en-US"/>
        </a:p>
      </dgm:t>
    </dgm:pt>
    <dgm:pt modelId="{340ACFCA-8E1A-5649-AB89-22F25CAE6A8F}" type="pres">
      <dgm:prSet presAssocID="{2BF2B3F1-9226-6048-8817-D91C3EFB50BE}" presName="node" presStyleLbl="node1" presStyleIdx="0" presStyleCnt="3" custScaleX="115994" custScaleY="82549" custRadScaleRad="100075" custRadScaleInc="807">
        <dgm:presLayoutVars>
          <dgm:bulletEnabled val="1"/>
        </dgm:presLayoutVars>
      </dgm:prSet>
      <dgm:spPr/>
      <dgm:t>
        <a:bodyPr/>
        <a:lstStyle/>
        <a:p>
          <a:endParaRPr lang="en-US"/>
        </a:p>
      </dgm:t>
    </dgm:pt>
    <dgm:pt modelId="{63BFF2DF-88B1-C044-A17B-A574C9F6CCF0}" type="pres">
      <dgm:prSet presAssocID="{B89AFC9A-2F17-464A-B142-7AF41185BF37}" presName="sibTrans" presStyleLbl="sibTrans2D1" presStyleIdx="0" presStyleCnt="3" custScaleX="77418" custScaleY="78759"/>
      <dgm:spPr/>
      <dgm:t>
        <a:bodyPr/>
        <a:lstStyle/>
        <a:p>
          <a:endParaRPr lang="en-US"/>
        </a:p>
      </dgm:t>
    </dgm:pt>
    <dgm:pt modelId="{445984C2-33F8-724C-A2D4-080C8EC140B1}" type="pres">
      <dgm:prSet presAssocID="{B89AFC9A-2F17-464A-B142-7AF41185BF37}" presName="connectorText" presStyleLbl="sibTrans2D1" presStyleIdx="0" presStyleCnt="3"/>
      <dgm:spPr/>
      <dgm:t>
        <a:bodyPr/>
        <a:lstStyle/>
        <a:p>
          <a:endParaRPr lang="en-US"/>
        </a:p>
      </dgm:t>
    </dgm:pt>
    <dgm:pt modelId="{BAC0D51F-B249-5D4A-B0C4-180245B909DF}" type="pres">
      <dgm:prSet presAssocID="{B60F8350-2D4C-4E4E-A18D-BE3076CEF542}" presName="node" presStyleLbl="node1" presStyleIdx="1" presStyleCnt="3" custScaleX="118621" custScaleY="113584" custRadScaleRad="96867" custRadScaleInc="-2589">
        <dgm:presLayoutVars>
          <dgm:bulletEnabled val="1"/>
        </dgm:presLayoutVars>
      </dgm:prSet>
      <dgm:spPr/>
      <dgm:t>
        <a:bodyPr/>
        <a:lstStyle/>
        <a:p>
          <a:endParaRPr lang="en-US"/>
        </a:p>
      </dgm:t>
    </dgm:pt>
    <dgm:pt modelId="{6BC3EECB-A6EE-7F4A-AEC1-BE6DC3C8F877}" type="pres">
      <dgm:prSet presAssocID="{7B29CB8D-94B3-E34C-A49A-14D94970385C}" presName="sibTrans" presStyleLbl="sibTrans2D1" presStyleIdx="1" presStyleCnt="3"/>
      <dgm:spPr/>
      <dgm:t>
        <a:bodyPr/>
        <a:lstStyle/>
        <a:p>
          <a:endParaRPr lang="en-US"/>
        </a:p>
      </dgm:t>
    </dgm:pt>
    <dgm:pt modelId="{6DAEE1D0-AFBC-044F-B918-8FC75812D3D3}" type="pres">
      <dgm:prSet presAssocID="{7B29CB8D-94B3-E34C-A49A-14D94970385C}" presName="connectorText" presStyleLbl="sibTrans2D1" presStyleIdx="1" presStyleCnt="3"/>
      <dgm:spPr/>
      <dgm:t>
        <a:bodyPr/>
        <a:lstStyle/>
        <a:p>
          <a:endParaRPr lang="en-US"/>
        </a:p>
      </dgm:t>
    </dgm:pt>
    <dgm:pt modelId="{F23CF4CD-B4B1-9B4A-9DBC-3CE83F7D6C2E}" type="pres">
      <dgm:prSet presAssocID="{19891679-400C-6448-AF89-2579855CF8DB}" presName="node" presStyleLbl="node1" presStyleIdx="2" presStyleCnt="3" custScaleX="110807" custScaleY="71099">
        <dgm:presLayoutVars>
          <dgm:bulletEnabled val="1"/>
        </dgm:presLayoutVars>
      </dgm:prSet>
      <dgm:spPr/>
      <dgm:t>
        <a:bodyPr/>
        <a:lstStyle/>
        <a:p>
          <a:endParaRPr lang="en-US"/>
        </a:p>
      </dgm:t>
    </dgm:pt>
    <dgm:pt modelId="{D7FCB74D-A963-D745-830F-9D56109C3190}" type="pres">
      <dgm:prSet presAssocID="{4F266574-9F95-5240-B446-BA327D668F29}" presName="sibTrans" presStyleLbl="sibTrans2D1" presStyleIdx="2" presStyleCnt="3" custScaleX="60709" custScaleY="78570"/>
      <dgm:spPr/>
      <dgm:t>
        <a:bodyPr/>
        <a:lstStyle/>
        <a:p>
          <a:endParaRPr lang="en-US"/>
        </a:p>
      </dgm:t>
    </dgm:pt>
    <dgm:pt modelId="{9868FCED-0215-E84D-8655-B38CBFE59FD6}" type="pres">
      <dgm:prSet presAssocID="{4F266574-9F95-5240-B446-BA327D668F29}" presName="connectorText" presStyleLbl="sibTrans2D1" presStyleIdx="2" presStyleCnt="3"/>
      <dgm:spPr/>
      <dgm:t>
        <a:bodyPr/>
        <a:lstStyle/>
        <a:p>
          <a:endParaRPr lang="en-US"/>
        </a:p>
      </dgm:t>
    </dgm:pt>
  </dgm:ptLst>
  <dgm:cxnLst>
    <dgm:cxn modelId="{D8E28A19-8E86-8A40-AA10-32D801D91913}" type="presOf" srcId="{7B29CB8D-94B3-E34C-A49A-14D94970385C}" destId="{6DAEE1D0-AFBC-044F-B918-8FC75812D3D3}" srcOrd="1" destOrd="0" presId="urn:microsoft.com/office/officeart/2005/8/layout/cycle2"/>
    <dgm:cxn modelId="{1C64B86C-1992-C64A-A7EE-5203C7A48FD5}" type="presOf" srcId="{B89AFC9A-2F17-464A-B142-7AF41185BF37}" destId="{445984C2-33F8-724C-A2D4-080C8EC140B1}" srcOrd="1" destOrd="0" presId="urn:microsoft.com/office/officeart/2005/8/layout/cycle2"/>
    <dgm:cxn modelId="{6C2345DC-B574-CA46-B669-C30111CEF84C}" type="presOf" srcId="{B89AFC9A-2F17-464A-B142-7AF41185BF37}" destId="{63BFF2DF-88B1-C044-A17B-A574C9F6CCF0}" srcOrd="0" destOrd="0" presId="urn:microsoft.com/office/officeart/2005/8/layout/cycle2"/>
    <dgm:cxn modelId="{F7F268E7-7582-F647-B31B-D71E0911F223}" srcId="{C4AF6028-F986-2A49-838A-9BD324D2BE4B}" destId="{2BF2B3F1-9226-6048-8817-D91C3EFB50BE}" srcOrd="0" destOrd="0" parTransId="{7400D2AE-0E84-C542-BC92-BBD07D8A7E26}" sibTransId="{B89AFC9A-2F17-464A-B142-7AF41185BF37}"/>
    <dgm:cxn modelId="{5AA6CF5C-E7E8-2F4E-A8B1-5E655B1AA9D6}" type="presOf" srcId="{19891679-400C-6448-AF89-2579855CF8DB}" destId="{F23CF4CD-B4B1-9B4A-9DBC-3CE83F7D6C2E}" srcOrd="0" destOrd="0" presId="urn:microsoft.com/office/officeart/2005/8/layout/cycle2"/>
    <dgm:cxn modelId="{D8930D93-EE45-1D41-BC83-DB78E3A242E6}" type="presOf" srcId="{4F266574-9F95-5240-B446-BA327D668F29}" destId="{9868FCED-0215-E84D-8655-B38CBFE59FD6}" srcOrd="1" destOrd="0" presId="urn:microsoft.com/office/officeart/2005/8/layout/cycle2"/>
    <dgm:cxn modelId="{E88D0FDA-6DE3-7B49-8ADB-11BFD2F4A0B4}" srcId="{C4AF6028-F986-2A49-838A-9BD324D2BE4B}" destId="{B60F8350-2D4C-4E4E-A18D-BE3076CEF542}" srcOrd="1" destOrd="0" parTransId="{8FD956AC-9E8D-9148-8471-429C0543EB2C}" sibTransId="{7B29CB8D-94B3-E34C-A49A-14D94970385C}"/>
    <dgm:cxn modelId="{23598E5E-442E-E640-9A1E-44BBAA15B067}" srcId="{C4AF6028-F986-2A49-838A-9BD324D2BE4B}" destId="{19891679-400C-6448-AF89-2579855CF8DB}" srcOrd="2" destOrd="0" parTransId="{30ABDC55-2BF2-9148-9353-AAC5756D4024}" sibTransId="{4F266574-9F95-5240-B446-BA327D668F29}"/>
    <dgm:cxn modelId="{6B559C1B-846D-FF4A-8A5C-47B76E73F5BE}" type="presOf" srcId="{2BF2B3F1-9226-6048-8817-D91C3EFB50BE}" destId="{340ACFCA-8E1A-5649-AB89-22F25CAE6A8F}" srcOrd="0" destOrd="0" presId="urn:microsoft.com/office/officeart/2005/8/layout/cycle2"/>
    <dgm:cxn modelId="{0AFAF2B7-E2B6-E24E-9C7B-6D47D6565F2B}" srcId="{B60F8350-2D4C-4E4E-A18D-BE3076CEF542}" destId="{30438E58-38C9-2648-94C4-27176FA9157A}" srcOrd="1" destOrd="0" parTransId="{4F066A97-061B-4F40-9A7E-05329CA62D4A}" sibTransId="{F77779CB-AF2F-3B45-B7C8-22117BCB6C0A}"/>
    <dgm:cxn modelId="{93567BCA-8D27-3C41-A8A5-CFFE91CF7FFA}" type="presOf" srcId="{935B2ED3-A49F-E04B-A341-9F6FDFD995DA}" destId="{BAC0D51F-B249-5D4A-B0C4-180245B909DF}" srcOrd="0" destOrd="1" presId="urn:microsoft.com/office/officeart/2005/8/layout/cycle2"/>
    <dgm:cxn modelId="{830AC0AE-2D73-4040-984A-9CF78E185893}" type="presOf" srcId="{F275CD05-5074-5249-8FF4-7DF22CC76598}" destId="{BAC0D51F-B249-5D4A-B0C4-180245B909DF}" srcOrd="0" destOrd="3" presId="urn:microsoft.com/office/officeart/2005/8/layout/cycle2"/>
    <dgm:cxn modelId="{216D00A2-D6BE-6244-8BA9-198DD38E4D77}" type="presOf" srcId="{C4AF6028-F986-2A49-838A-9BD324D2BE4B}" destId="{0D08C2AA-2ECC-FC40-9162-2C58486EE63A}" srcOrd="0" destOrd="0" presId="urn:microsoft.com/office/officeart/2005/8/layout/cycle2"/>
    <dgm:cxn modelId="{EA9BF9C1-25BE-4C4E-96A2-F94CF00F867E}" type="presOf" srcId="{4F266574-9F95-5240-B446-BA327D668F29}" destId="{D7FCB74D-A963-D745-830F-9D56109C3190}" srcOrd="0" destOrd="0" presId="urn:microsoft.com/office/officeart/2005/8/layout/cycle2"/>
    <dgm:cxn modelId="{9D06F626-6CD9-AC43-AF06-625AAF592103}" type="presOf" srcId="{30438E58-38C9-2648-94C4-27176FA9157A}" destId="{BAC0D51F-B249-5D4A-B0C4-180245B909DF}" srcOrd="0" destOrd="2" presId="urn:microsoft.com/office/officeart/2005/8/layout/cycle2"/>
    <dgm:cxn modelId="{686DB9C7-B757-FB41-97B1-333878DF6D2D}" srcId="{B60F8350-2D4C-4E4E-A18D-BE3076CEF542}" destId="{935B2ED3-A49F-E04B-A341-9F6FDFD995DA}" srcOrd="0" destOrd="0" parTransId="{0B1E2ECE-58D5-6A43-9F5F-4B7D6AF29F64}" sibTransId="{CE8F23A3-006B-9240-BED2-3950C4BA266A}"/>
    <dgm:cxn modelId="{E361BE50-D672-1A46-BFAB-917EDAAE420B}" type="presOf" srcId="{B60F8350-2D4C-4E4E-A18D-BE3076CEF542}" destId="{BAC0D51F-B249-5D4A-B0C4-180245B909DF}" srcOrd="0" destOrd="0" presId="urn:microsoft.com/office/officeart/2005/8/layout/cycle2"/>
    <dgm:cxn modelId="{5F7D6BA7-DAA3-AB47-A5D1-5C6071C6CF57}" srcId="{2BF2B3F1-9226-6048-8817-D91C3EFB50BE}" destId="{3D7DE408-29E1-8149-A79B-460E81DDA805}" srcOrd="0" destOrd="0" parTransId="{6F82C2A3-93A3-874E-B7C4-FCB6C93CC9E3}" sibTransId="{12301250-7058-2148-BE9A-73A4ED915A66}"/>
    <dgm:cxn modelId="{81318038-B322-1B42-A4FB-3EBDCDD96168}" srcId="{B60F8350-2D4C-4E4E-A18D-BE3076CEF542}" destId="{F275CD05-5074-5249-8FF4-7DF22CC76598}" srcOrd="2" destOrd="0" parTransId="{A64859D5-9ACE-C748-AC5E-7707CE15D6FD}" sibTransId="{686A920C-13AA-EE42-8564-64C75A1F3886}"/>
    <dgm:cxn modelId="{73C5DB5F-043B-7C44-923D-0C6246769BAA}" type="presOf" srcId="{3D7DE408-29E1-8149-A79B-460E81DDA805}" destId="{340ACFCA-8E1A-5649-AB89-22F25CAE6A8F}" srcOrd="0" destOrd="1" presId="urn:microsoft.com/office/officeart/2005/8/layout/cycle2"/>
    <dgm:cxn modelId="{BE8160CE-5970-B34D-8D91-7097D6EA8A76}" type="presOf" srcId="{7B29CB8D-94B3-E34C-A49A-14D94970385C}" destId="{6BC3EECB-A6EE-7F4A-AEC1-BE6DC3C8F877}" srcOrd="0" destOrd="0" presId="urn:microsoft.com/office/officeart/2005/8/layout/cycle2"/>
    <dgm:cxn modelId="{7985A513-4000-9247-B1B5-4216705361B9}" type="presParOf" srcId="{0D08C2AA-2ECC-FC40-9162-2C58486EE63A}" destId="{340ACFCA-8E1A-5649-AB89-22F25CAE6A8F}" srcOrd="0" destOrd="0" presId="urn:microsoft.com/office/officeart/2005/8/layout/cycle2"/>
    <dgm:cxn modelId="{6CE51FA3-ED59-0749-9D85-9AA1E004EB42}" type="presParOf" srcId="{0D08C2AA-2ECC-FC40-9162-2C58486EE63A}" destId="{63BFF2DF-88B1-C044-A17B-A574C9F6CCF0}" srcOrd="1" destOrd="0" presId="urn:microsoft.com/office/officeart/2005/8/layout/cycle2"/>
    <dgm:cxn modelId="{B01CA3ED-24F8-094A-AB70-DD019195B443}" type="presParOf" srcId="{63BFF2DF-88B1-C044-A17B-A574C9F6CCF0}" destId="{445984C2-33F8-724C-A2D4-080C8EC140B1}" srcOrd="0" destOrd="0" presId="urn:microsoft.com/office/officeart/2005/8/layout/cycle2"/>
    <dgm:cxn modelId="{43A0AF81-3ABF-1C42-99C4-DC78CA371575}" type="presParOf" srcId="{0D08C2AA-2ECC-FC40-9162-2C58486EE63A}" destId="{BAC0D51F-B249-5D4A-B0C4-180245B909DF}" srcOrd="2" destOrd="0" presId="urn:microsoft.com/office/officeart/2005/8/layout/cycle2"/>
    <dgm:cxn modelId="{87C4EE95-92EC-4946-B34D-6750687D6271}" type="presParOf" srcId="{0D08C2AA-2ECC-FC40-9162-2C58486EE63A}" destId="{6BC3EECB-A6EE-7F4A-AEC1-BE6DC3C8F877}" srcOrd="3" destOrd="0" presId="urn:microsoft.com/office/officeart/2005/8/layout/cycle2"/>
    <dgm:cxn modelId="{A10841AA-7425-304F-97A0-9E620FAD1154}" type="presParOf" srcId="{6BC3EECB-A6EE-7F4A-AEC1-BE6DC3C8F877}" destId="{6DAEE1D0-AFBC-044F-B918-8FC75812D3D3}" srcOrd="0" destOrd="0" presId="urn:microsoft.com/office/officeart/2005/8/layout/cycle2"/>
    <dgm:cxn modelId="{56EB87C3-8F26-674C-9B54-524BC7BFE17E}" type="presParOf" srcId="{0D08C2AA-2ECC-FC40-9162-2C58486EE63A}" destId="{F23CF4CD-B4B1-9B4A-9DBC-3CE83F7D6C2E}" srcOrd="4" destOrd="0" presId="urn:microsoft.com/office/officeart/2005/8/layout/cycle2"/>
    <dgm:cxn modelId="{A3C1028F-4E7A-EA40-8077-21F9DFBD1680}" type="presParOf" srcId="{0D08C2AA-2ECC-FC40-9162-2C58486EE63A}" destId="{D7FCB74D-A963-D745-830F-9D56109C3190}" srcOrd="5" destOrd="0" presId="urn:microsoft.com/office/officeart/2005/8/layout/cycle2"/>
    <dgm:cxn modelId="{72D24E92-E614-D146-B567-EB02A1579772}" type="presParOf" srcId="{D7FCB74D-A963-D745-830F-9D56109C3190}" destId="{9868FCED-0215-E84D-8655-B38CBFE59FD6}" srcOrd="0" destOrd="0" presId="urn:microsoft.com/office/officeart/2005/8/layout/cycle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0ACFCA-8E1A-5649-AB89-22F25CAE6A8F}">
      <dsp:nvSpPr>
        <dsp:cNvPr id="0" name=""/>
        <dsp:cNvSpPr/>
      </dsp:nvSpPr>
      <dsp:spPr>
        <a:xfrm>
          <a:off x="733738" y="60318"/>
          <a:ext cx="1351419" cy="936001"/>
        </a:xfrm>
        <a:prstGeom prst="ellipse">
          <a:avLst/>
        </a:prstGeom>
        <a:solidFill>
          <a:schemeClr val="lt1">
            <a:hueOff val="0"/>
            <a:satOff val="0"/>
            <a:lumOff val="0"/>
            <a:alphaOff val="0"/>
          </a:schemeClr>
        </a:solidFill>
        <a:ln w="3175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l" defTabSz="533400">
            <a:lnSpc>
              <a:spcPct val="90000"/>
            </a:lnSpc>
            <a:spcBef>
              <a:spcPct val="0"/>
            </a:spcBef>
            <a:spcAft>
              <a:spcPct val="35000"/>
            </a:spcAft>
          </a:pPr>
          <a:r>
            <a:rPr lang="en-US" sz="1200" kern="1200" dirty="0" smtClean="0"/>
            <a:t>Evaluation –</a:t>
          </a:r>
          <a:endParaRPr lang="en-US" sz="1200" kern="1200" dirty="0"/>
        </a:p>
        <a:p>
          <a:pPr marL="114300" lvl="1" indent="-114300" algn="l" defTabSz="533400">
            <a:lnSpc>
              <a:spcPct val="90000"/>
            </a:lnSpc>
            <a:spcBef>
              <a:spcPct val="0"/>
            </a:spcBef>
            <a:spcAft>
              <a:spcPct val="15000"/>
            </a:spcAft>
            <a:buChar char="••"/>
          </a:pPr>
          <a:r>
            <a:rPr lang="en-US" sz="1200" kern="1200" dirty="0" smtClean="0"/>
            <a:t>calculate the fitness value </a:t>
          </a:r>
          <a:endParaRPr lang="en-US" sz="1200" kern="1200" dirty="0"/>
        </a:p>
      </dsp:txBody>
      <dsp:txXfrm>
        <a:off x="931649" y="197392"/>
        <a:ext cx="955597" cy="661853"/>
      </dsp:txXfrm>
    </dsp:sp>
    <dsp:sp modelId="{63BFF2DF-88B1-C044-A17B-A574C9F6CCF0}">
      <dsp:nvSpPr>
        <dsp:cNvPr id="0" name=""/>
        <dsp:cNvSpPr/>
      </dsp:nvSpPr>
      <dsp:spPr>
        <a:xfrm rot="3601595">
          <a:off x="1678899" y="1024834"/>
          <a:ext cx="207634" cy="301396"/>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kern="1200"/>
        </a:p>
      </dsp:txBody>
      <dsp:txXfrm>
        <a:off x="1694484" y="1058133"/>
        <a:ext cx="145344" cy="180838"/>
      </dsp:txXfrm>
    </dsp:sp>
    <dsp:sp modelId="{BAC0D51F-B249-5D4A-B0C4-180245B909DF}">
      <dsp:nvSpPr>
        <dsp:cNvPr id="0" name=""/>
        <dsp:cNvSpPr/>
      </dsp:nvSpPr>
      <dsp:spPr>
        <a:xfrm>
          <a:off x="1565516" y="1321041"/>
          <a:ext cx="1345012" cy="1287899"/>
        </a:xfrm>
        <a:prstGeom prst="ellipse">
          <a:avLst/>
        </a:prstGeom>
        <a:solidFill>
          <a:schemeClr val="lt1">
            <a:hueOff val="0"/>
            <a:satOff val="0"/>
            <a:lumOff val="0"/>
            <a:alphaOff val="0"/>
          </a:schemeClr>
        </a:solidFill>
        <a:ln w="3175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l" defTabSz="533400">
            <a:lnSpc>
              <a:spcPct val="90000"/>
            </a:lnSpc>
            <a:spcBef>
              <a:spcPct val="0"/>
            </a:spcBef>
            <a:spcAft>
              <a:spcPct val="35000"/>
            </a:spcAft>
          </a:pPr>
          <a:r>
            <a:rPr lang="en-US" sz="1200" kern="1200" dirty="0" smtClean="0"/>
            <a:t>Selection-</a:t>
          </a:r>
          <a:endParaRPr lang="en-US" sz="1200" kern="1200" dirty="0"/>
        </a:p>
        <a:p>
          <a:pPr marL="114300" lvl="1" indent="-114300" algn="l" defTabSz="533400">
            <a:lnSpc>
              <a:spcPct val="90000"/>
            </a:lnSpc>
            <a:spcBef>
              <a:spcPct val="0"/>
            </a:spcBef>
            <a:spcAft>
              <a:spcPct val="15000"/>
            </a:spcAft>
            <a:buChar char="••"/>
          </a:pPr>
          <a:r>
            <a:rPr lang="en-US" sz="1200" kern="1200" dirty="0" smtClean="0"/>
            <a:t>Recombination/Cross-over</a:t>
          </a:r>
          <a:endParaRPr lang="en-US" sz="1200" kern="1200" dirty="0"/>
        </a:p>
        <a:p>
          <a:pPr marL="114300" lvl="1" indent="-114300" algn="l" defTabSz="533400">
            <a:lnSpc>
              <a:spcPct val="90000"/>
            </a:lnSpc>
            <a:spcBef>
              <a:spcPct val="0"/>
            </a:spcBef>
            <a:spcAft>
              <a:spcPct val="15000"/>
            </a:spcAft>
            <a:buChar char="••"/>
          </a:pPr>
          <a:r>
            <a:rPr lang="en-US" sz="1200" kern="1200" dirty="0" smtClean="0"/>
            <a:t>Mutation</a:t>
          </a:r>
          <a:endParaRPr lang="en-US" sz="1200" kern="1200" dirty="0"/>
        </a:p>
        <a:p>
          <a:pPr marL="114300" lvl="1" indent="-114300" algn="l" defTabSz="533400">
            <a:lnSpc>
              <a:spcPct val="90000"/>
            </a:lnSpc>
            <a:spcBef>
              <a:spcPct val="0"/>
            </a:spcBef>
            <a:spcAft>
              <a:spcPct val="15000"/>
            </a:spcAft>
            <a:buChar char="••"/>
          </a:pPr>
          <a:endParaRPr lang="en-US" sz="1200" kern="1200" dirty="0"/>
        </a:p>
      </dsp:txBody>
      <dsp:txXfrm>
        <a:off x="1762488" y="1509649"/>
        <a:ext cx="951068" cy="910683"/>
      </dsp:txXfrm>
    </dsp:sp>
    <dsp:sp modelId="{6BC3EECB-A6EE-7F4A-AEC1-BE6DC3C8F877}">
      <dsp:nvSpPr>
        <dsp:cNvPr id="0" name=""/>
        <dsp:cNvSpPr/>
      </dsp:nvSpPr>
      <dsp:spPr>
        <a:xfrm rot="10722794">
          <a:off x="1280778" y="1792890"/>
          <a:ext cx="201378" cy="382682"/>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kern="1200"/>
        </a:p>
      </dsp:txBody>
      <dsp:txXfrm rot="10800000">
        <a:off x="1341183" y="1868748"/>
        <a:ext cx="140965" cy="229610"/>
      </dsp:txXfrm>
    </dsp:sp>
    <dsp:sp modelId="{F23CF4CD-B4B1-9B4A-9DBC-3CE83F7D6C2E}">
      <dsp:nvSpPr>
        <dsp:cNvPr id="0" name=""/>
        <dsp:cNvSpPr/>
      </dsp:nvSpPr>
      <dsp:spPr>
        <a:xfrm>
          <a:off x="-85747" y="1532289"/>
          <a:ext cx="1271878" cy="941228"/>
        </a:xfrm>
        <a:prstGeom prst="ellipse">
          <a:avLst/>
        </a:prstGeom>
        <a:solidFill>
          <a:schemeClr val="lt1">
            <a:hueOff val="0"/>
            <a:satOff val="0"/>
            <a:lumOff val="0"/>
            <a:alphaOff val="0"/>
          </a:schemeClr>
        </a:solidFill>
        <a:ln w="3175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US" sz="1200" kern="1200" dirty="0" smtClean="0"/>
            <a:t>Generation-</a:t>
          </a:r>
        </a:p>
        <a:p>
          <a:pPr lvl="0" algn="ctr" defTabSz="533400">
            <a:lnSpc>
              <a:spcPct val="90000"/>
            </a:lnSpc>
            <a:spcBef>
              <a:spcPct val="0"/>
            </a:spcBef>
            <a:spcAft>
              <a:spcPct val="35000"/>
            </a:spcAft>
          </a:pPr>
          <a:r>
            <a:rPr lang="en-US" sz="1200" kern="1200" dirty="0" smtClean="0"/>
            <a:t>Survival Selection</a:t>
          </a:r>
          <a:endParaRPr lang="en-US" sz="1200" kern="1200" dirty="0"/>
        </a:p>
      </dsp:txBody>
      <dsp:txXfrm>
        <a:off x="100515" y="1670129"/>
        <a:ext cx="899354" cy="665548"/>
      </dsp:txXfrm>
    </dsp:sp>
    <dsp:sp modelId="{D7FCB74D-A963-D745-830F-9D56109C3190}">
      <dsp:nvSpPr>
        <dsp:cNvPr id="0" name=""/>
        <dsp:cNvSpPr/>
      </dsp:nvSpPr>
      <dsp:spPr>
        <a:xfrm rot="18013789">
          <a:off x="860672" y="1125322"/>
          <a:ext cx="226585" cy="300673"/>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kern="1200"/>
        </a:p>
      </dsp:txBody>
      <dsp:txXfrm>
        <a:off x="877548" y="1214823"/>
        <a:ext cx="158610" cy="180403"/>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0ACFCA-8E1A-5649-AB89-22F25CAE6A8F}">
      <dsp:nvSpPr>
        <dsp:cNvPr id="0" name=""/>
        <dsp:cNvSpPr/>
      </dsp:nvSpPr>
      <dsp:spPr>
        <a:xfrm>
          <a:off x="747968" y="60318"/>
          <a:ext cx="1315226" cy="936001"/>
        </a:xfrm>
        <a:prstGeom prst="ellipse">
          <a:avLst/>
        </a:prstGeom>
        <a:solidFill>
          <a:schemeClr val="lt1">
            <a:hueOff val="0"/>
            <a:satOff val="0"/>
            <a:lumOff val="0"/>
            <a:alphaOff val="0"/>
          </a:schemeClr>
        </a:solidFill>
        <a:ln w="3175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l" defTabSz="533400">
            <a:lnSpc>
              <a:spcPct val="90000"/>
            </a:lnSpc>
            <a:spcBef>
              <a:spcPct val="0"/>
            </a:spcBef>
            <a:spcAft>
              <a:spcPct val="35000"/>
            </a:spcAft>
          </a:pPr>
          <a:r>
            <a:rPr lang="en-US" sz="1200" kern="1200" dirty="0" smtClean="0"/>
            <a:t>Evaluation –</a:t>
          </a:r>
          <a:endParaRPr lang="en-US" sz="1200" kern="1200" dirty="0"/>
        </a:p>
        <a:p>
          <a:pPr marL="114300" lvl="1" indent="-114300" algn="l" defTabSz="533400">
            <a:lnSpc>
              <a:spcPct val="90000"/>
            </a:lnSpc>
            <a:spcBef>
              <a:spcPct val="0"/>
            </a:spcBef>
            <a:spcAft>
              <a:spcPct val="15000"/>
            </a:spcAft>
            <a:buChar char="••"/>
          </a:pPr>
          <a:r>
            <a:rPr lang="en-US" sz="1200" kern="1200" dirty="0" smtClean="0"/>
            <a:t>calculate the fitness value </a:t>
          </a:r>
          <a:endParaRPr lang="en-US" sz="1200" kern="1200" dirty="0"/>
        </a:p>
      </dsp:txBody>
      <dsp:txXfrm>
        <a:off x="940578" y="197392"/>
        <a:ext cx="930006" cy="661853"/>
      </dsp:txXfrm>
    </dsp:sp>
    <dsp:sp modelId="{63BFF2DF-88B1-C044-A17B-A574C9F6CCF0}">
      <dsp:nvSpPr>
        <dsp:cNvPr id="0" name=""/>
        <dsp:cNvSpPr/>
      </dsp:nvSpPr>
      <dsp:spPr>
        <a:xfrm rot="3601595">
          <a:off x="1674147" y="1023980"/>
          <a:ext cx="208419" cy="301396"/>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kern="1200"/>
        </a:p>
      </dsp:txBody>
      <dsp:txXfrm>
        <a:off x="1689791" y="1057177"/>
        <a:ext cx="145893" cy="180838"/>
      </dsp:txXfrm>
    </dsp:sp>
    <dsp:sp modelId="{BAC0D51F-B249-5D4A-B0C4-180245B909DF}">
      <dsp:nvSpPr>
        <dsp:cNvPr id="0" name=""/>
        <dsp:cNvSpPr/>
      </dsp:nvSpPr>
      <dsp:spPr>
        <a:xfrm>
          <a:off x="1561649" y="1321041"/>
          <a:ext cx="1345012" cy="1287899"/>
        </a:xfrm>
        <a:prstGeom prst="ellipse">
          <a:avLst/>
        </a:prstGeom>
        <a:solidFill>
          <a:schemeClr val="lt1">
            <a:hueOff val="0"/>
            <a:satOff val="0"/>
            <a:lumOff val="0"/>
            <a:alphaOff val="0"/>
          </a:schemeClr>
        </a:solidFill>
        <a:ln w="3175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l" defTabSz="533400">
            <a:lnSpc>
              <a:spcPct val="90000"/>
            </a:lnSpc>
            <a:spcBef>
              <a:spcPct val="0"/>
            </a:spcBef>
            <a:spcAft>
              <a:spcPct val="35000"/>
            </a:spcAft>
          </a:pPr>
          <a:r>
            <a:rPr lang="en-US" sz="1200" kern="1200" dirty="0" smtClean="0"/>
            <a:t>Selection-</a:t>
          </a:r>
          <a:endParaRPr lang="en-US" sz="1200" kern="1200" dirty="0"/>
        </a:p>
        <a:p>
          <a:pPr marL="114300" lvl="1" indent="-114300" algn="l" defTabSz="533400">
            <a:lnSpc>
              <a:spcPct val="90000"/>
            </a:lnSpc>
            <a:spcBef>
              <a:spcPct val="0"/>
            </a:spcBef>
            <a:spcAft>
              <a:spcPct val="15000"/>
            </a:spcAft>
            <a:buChar char="••"/>
          </a:pPr>
          <a:r>
            <a:rPr lang="en-US" sz="1200" kern="1200" dirty="0" smtClean="0"/>
            <a:t>Recombination/Cross-over</a:t>
          </a:r>
          <a:endParaRPr lang="en-US" sz="1200" kern="1200" dirty="0"/>
        </a:p>
        <a:p>
          <a:pPr marL="114300" lvl="1" indent="-114300" algn="l" defTabSz="533400">
            <a:lnSpc>
              <a:spcPct val="90000"/>
            </a:lnSpc>
            <a:spcBef>
              <a:spcPct val="0"/>
            </a:spcBef>
            <a:spcAft>
              <a:spcPct val="15000"/>
            </a:spcAft>
            <a:buChar char="••"/>
          </a:pPr>
          <a:r>
            <a:rPr lang="en-US" sz="1200" kern="1200" dirty="0" smtClean="0"/>
            <a:t>Mutation</a:t>
          </a:r>
          <a:endParaRPr lang="en-US" sz="1200" kern="1200" dirty="0"/>
        </a:p>
        <a:p>
          <a:pPr marL="114300" lvl="1" indent="-114300" algn="l" defTabSz="533400">
            <a:lnSpc>
              <a:spcPct val="90000"/>
            </a:lnSpc>
            <a:spcBef>
              <a:spcPct val="0"/>
            </a:spcBef>
            <a:spcAft>
              <a:spcPct val="15000"/>
            </a:spcAft>
            <a:buChar char="••"/>
          </a:pPr>
          <a:endParaRPr lang="en-US" sz="1200" kern="1200" dirty="0"/>
        </a:p>
      </dsp:txBody>
      <dsp:txXfrm>
        <a:off x="1758621" y="1509649"/>
        <a:ext cx="951068" cy="910683"/>
      </dsp:txXfrm>
    </dsp:sp>
    <dsp:sp modelId="{6BC3EECB-A6EE-7F4A-AEC1-BE6DC3C8F877}">
      <dsp:nvSpPr>
        <dsp:cNvPr id="0" name=""/>
        <dsp:cNvSpPr/>
      </dsp:nvSpPr>
      <dsp:spPr>
        <a:xfrm rot="10722794">
          <a:off x="1271042" y="1792975"/>
          <a:ext cx="205526" cy="382682"/>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kern="1200"/>
        </a:p>
      </dsp:txBody>
      <dsp:txXfrm rot="10800000">
        <a:off x="1332692" y="1868819"/>
        <a:ext cx="143868" cy="229610"/>
      </dsp:txXfrm>
    </dsp:sp>
    <dsp:sp modelId="{F23CF4CD-B4B1-9B4A-9DBC-3CE83F7D6C2E}">
      <dsp:nvSpPr>
        <dsp:cNvPr id="0" name=""/>
        <dsp:cNvSpPr/>
      </dsp:nvSpPr>
      <dsp:spPr>
        <a:xfrm>
          <a:off x="-81880" y="1599817"/>
          <a:ext cx="1256412" cy="806173"/>
        </a:xfrm>
        <a:prstGeom prst="ellipse">
          <a:avLst/>
        </a:prstGeom>
        <a:solidFill>
          <a:schemeClr val="lt1">
            <a:hueOff val="0"/>
            <a:satOff val="0"/>
            <a:lumOff val="0"/>
            <a:alphaOff val="0"/>
          </a:schemeClr>
        </a:solidFill>
        <a:ln w="3175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US" sz="1200" kern="1200" dirty="0" smtClean="0"/>
            <a:t>Generation-</a:t>
          </a:r>
        </a:p>
        <a:p>
          <a:pPr lvl="0" algn="ctr" defTabSz="533400">
            <a:lnSpc>
              <a:spcPct val="90000"/>
            </a:lnSpc>
            <a:spcBef>
              <a:spcPct val="0"/>
            </a:spcBef>
            <a:spcAft>
              <a:spcPct val="35000"/>
            </a:spcAft>
          </a:pPr>
          <a:r>
            <a:rPr lang="en-US" sz="1200" kern="1200" dirty="0" smtClean="0"/>
            <a:t>Survival Selection</a:t>
          </a:r>
          <a:endParaRPr lang="en-US" sz="1200" kern="1200" dirty="0"/>
        </a:p>
      </dsp:txBody>
      <dsp:txXfrm>
        <a:off x="102117" y="1717878"/>
        <a:ext cx="888418" cy="570051"/>
      </dsp:txXfrm>
    </dsp:sp>
    <dsp:sp modelId="{D7FCB74D-A963-D745-830F-9D56109C3190}">
      <dsp:nvSpPr>
        <dsp:cNvPr id="0" name=""/>
        <dsp:cNvSpPr/>
      </dsp:nvSpPr>
      <dsp:spPr>
        <a:xfrm rot="18013789">
          <a:off x="830422" y="1152617"/>
          <a:ext cx="247542" cy="300673"/>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kern="1200"/>
        </a:p>
      </dsp:txBody>
      <dsp:txXfrm>
        <a:off x="848859" y="1244834"/>
        <a:ext cx="173279" cy="180403"/>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00D614-F90F-4F40-8756-2B63091F00AC}">
      <dsp:nvSpPr>
        <dsp:cNvPr id="0" name=""/>
        <dsp:cNvSpPr/>
      </dsp:nvSpPr>
      <dsp:spPr>
        <a:xfrm>
          <a:off x="162985" y="0"/>
          <a:ext cx="935252" cy="500469"/>
        </a:xfrm>
        <a:prstGeom prst="roundRect">
          <a:avLst>
            <a:gd name="adj" fmla="val 10000"/>
          </a:avLst>
        </a:prstGeom>
        <a:solidFill>
          <a:schemeClr val="lt1">
            <a:hueOff val="0"/>
            <a:satOff val="0"/>
            <a:lumOff val="0"/>
            <a:alphaOff val="0"/>
          </a:schemeClr>
        </a:solidFill>
        <a:ln w="3175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kern="1200" dirty="0" smtClean="0"/>
            <a:t>gene/agent genome</a:t>
          </a:r>
          <a:endParaRPr lang="en-US" sz="1300" kern="1200" dirty="0"/>
        </a:p>
      </dsp:txBody>
      <dsp:txXfrm>
        <a:off x="177643" y="14658"/>
        <a:ext cx="905936" cy="471153"/>
      </dsp:txXfrm>
    </dsp:sp>
    <dsp:sp modelId="{8421822F-1757-F549-8EBB-3EB20E16530E}">
      <dsp:nvSpPr>
        <dsp:cNvPr id="0" name=""/>
        <dsp:cNvSpPr/>
      </dsp:nvSpPr>
      <dsp:spPr>
        <a:xfrm rot="5478662">
          <a:off x="528159" y="512981"/>
          <a:ext cx="187725" cy="225211"/>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en-US" sz="900" kern="1200"/>
        </a:p>
      </dsp:txBody>
      <dsp:txXfrm rot="-5400000">
        <a:off x="555103" y="531731"/>
        <a:ext cx="135127" cy="131408"/>
      </dsp:txXfrm>
    </dsp:sp>
    <dsp:sp modelId="{A0F8FDE1-7C17-DC4B-A6B8-15878FDE5B5C}">
      <dsp:nvSpPr>
        <dsp:cNvPr id="0" name=""/>
        <dsp:cNvSpPr/>
      </dsp:nvSpPr>
      <dsp:spPr>
        <a:xfrm>
          <a:off x="145805" y="750704"/>
          <a:ext cx="935252" cy="500469"/>
        </a:xfrm>
        <a:prstGeom prst="roundRect">
          <a:avLst>
            <a:gd name="adj" fmla="val 10000"/>
          </a:avLst>
        </a:prstGeom>
        <a:solidFill>
          <a:schemeClr val="lt1">
            <a:hueOff val="0"/>
            <a:satOff val="0"/>
            <a:lumOff val="0"/>
            <a:alphaOff val="0"/>
          </a:schemeClr>
        </a:solidFill>
        <a:ln w="3175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kern="1200" dirty="0" smtClean="0"/>
            <a:t>Individual/agent</a:t>
          </a:r>
          <a:endParaRPr lang="en-US" sz="1300" kern="1200" dirty="0"/>
        </a:p>
      </dsp:txBody>
      <dsp:txXfrm>
        <a:off x="160463" y="765362"/>
        <a:ext cx="905936" cy="471153"/>
      </dsp:txXfrm>
    </dsp:sp>
    <dsp:sp modelId="{EE8D7113-FED9-A149-B488-6CC72389EB80}">
      <dsp:nvSpPr>
        <dsp:cNvPr id="0" name=""/>
        <dsp:cNvSpPr/>
      </dsp:nvSpPr>
      <dsp:spPr>
        <a:xfrm rot="5400000">
          <a:off x="519593" y="1263685"/>
          <a:ext cx="187676" cy="225211"/>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en-US" sz="900" kern="1200"/>
        </a:p>
      </dsp:txBody>
      <dsp:txXfrm rot="-5400000">
        <a:off x="545868" y="1282453"/>
        <a:ext cx="135127" cy="131373"/>
      </dsp:txXfrm>
    </dsp:sp>
    <dsp:sp modelId="{58387E56-82FA-8F42-93DD-2FEB67730B2F}">
      <dsp:nvSpPr>
        <dsp:cNvPr id="0" name=""/>
        <dsp:cNvSpPr/>
      </dsp:nvSpPr>
      <dsp:spPr>
        <a:xfrm>
          <a:off x="145805" y="1501408"/>
          <a:ext cx="935252" cy="500469"/>
        </a:xfrm>
        <a:prstGeom prst="roundRect">
          <a:avLst>
            <a:gd name="adj" fmla="val 10000"/>
          </a:avLst>
        </a:prstGeom>
        <a:solidFill>
          <a:schemeClr val="lt1">
            <a:hueOff val="0"/>
            <a:satOff val="0"/>
            <a:lumOff val="0"/>
            <a:alphaOff val="0"/>
          </a:schemeClr>
        </a:solidFill>
        <a:ln w="3175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kern="1200" dirty="0" smtClean="0"/>
            <a:t>population</a:t>
          </a:r>
          <a:endParaRPr lang="en-US" sz="1300" kern="1200" dirty="0"/>
        </a:p>
      </dsp:txBody>
      <dsp:txXfrm>
        <a:off x="160463" y="1516066"/>
        <a:ext cx="905936" cy="47115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00D614-F90F-4F40-8756-2B63091F00AC}">
      <dsp:nvSpPr>
        <dsp:cNvPr id="0" name=""/>
        <dsp:cNvSpPr/>
      </dsp:nvSpPr>
      <dsp:spPr>
        <a:xfrm>
          <a:off x="267582" y="1"/>
          <a:ext cx="1031299" cy="551866"/>
        </a:xfrm>
        <a:prstGeom prst="roundRect">
          <a:avLst>
            <a:gd name="adj" fmla="val 10000"/>
          </a:avLst>
        </a:prstGeom>
        <a:solidFill>
          <a:schemeClr val="lt1">
            <a:hueOff val="0"/>
            <a:satOff val="0"/>
            <a:lumOff val="0"/>
            <a:alphaOff val="0"/>
          </a:schemeClr>
        </a:solidFill>
        <a:ln w="3175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gene/agent genome</a:t>
          </a:r>
          <a:endParaRPr lang="en-US" sz="1400" kern="1200" dirty="0"/>
        </a:p>
      </dsp:txBody>
      <dsp:txXfrm>
        <a:off x="283746" y="16165"/>
        <a:ext cx="998971" cy="519538"/>
      </dsp:txXfrm>
    </dsp:sp>
    <dsp:sp modelId="{8421822F-1757-F549-8EBB-3EB20E16530E}">
      <dsp:nvSpPr>
        <dsp:cNvPr id="0" name=""/>
        <dsp:cNvSpPr/>
      </dsp:nvSpPr>
      <dsp:spPr>
        <a:xfrm rot="5366526">
          <a:off x="683234" y="566405"/>
          <a:ext cx="208071" cy="248339"/>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en-US" sz="1000" kern="1200"/>
        </a:p>
      </dsp:txBody>
      <dsp:txXfrm rot="-5400000">
        <a:off x="712465" y="586540"/>
        <a:ext cx="149003" cy="145650"/>
      </dsp:txXfrm>
    </dsp:sp>
    <dsp:sp modelId="{A0F8FDE1-7C17-DC4B-A6B8-15878FDE5B5C}">
      <dsp:nvSpPr>
        <dsp:cNvPr id="0" name=""/>
        <dsp:cNvSpPr/>
      </dsp:nvSpPr>
      <dsp:spPr>
        <a:xfrm>
          <a:off x="275658" y="829282"/>
          <a:ext cx="1031299" cy="551866"/>
        </a:xfrm>
        <a:prstGeom prst="roundRect">
          <a:avLst>
            <a:gd name="adj" fmla="val 10000"/>
          </a:avLst>
        </a:prstGeom>
        <a:solidFill>
          <a:schemeClr val="lt1">
            <a:hueOff val="0"/>
            <a:satOff val="0"/>
            <a:lumOff val="0"/>
            <a:alphaOff val="0"/>
          </a:schemeClr>
        </a:solidFill>
        <a:ln w="3175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Individual/agent</a:t>
          </a:r>
          <a:endParaRPr lang="en-US" sz="1400" kern="1200" dirty="0"/>
        </a:p>
      </dsp:txBody>
      <dsp:txXfrm>
        <a:off x="291822" y="845446"/>
        <a:ext cx="998971" cy="519538"/>
      </dsp:txXfrm>
    </dsp:sp>
    <dsp:sp modelId="{EE8D7113-FED9-A149-B488-6CC72389EB80}">
      <dsp:nvSpPr>
        <dsp:cNvPr id="0" name=""/>
        <dsp:cNvSpPr/>
      </dsp:nvSpPr>
      <dsp:spPr>
        <a:xfrm rot="5400000">
          <a:off x="687833" y="1394945"/>
          <a:ext cx="206949" cy="248339"/>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en-US" sz="1000" kern="1200"/>
        </a:p>
      </dsp:txBody>
      <dsp:txXfrm rot="-5400000">
        <a:off x="716807" y="1415640"/>
        <a:ext cx="149003" cy="144864"/>
      </dsp:txXfrm>
    </dsp:sp>
    <dsp:sp modelId="{58387E56-82FA-8F42-93DD-2FEB67730B2F}">
      <dsp:nvSpPr>
        <dsp:cNvPr id="0" name=""/>
        <dsp:cNvSpPr/>
      </dsp:nvSpPr>
      <dsp:spPr>
        <a:xfrm>
          <a:off x="275658" y="1657082"/>
          <a:ext cx="1031299" cy="551866"/>
        </a:xfrm>
        <a:prstGeom prst="roundRect">
          <a:avLst>
            <a:gd name="adj" fmla="val 10000"/>
          </a:avLst>
        </a:prstGeom>
        <a:solidFill>
          <a:schemeClr val="lt1">
            <a:hueOff val="0"/>
            <a:satOff val="0"/>
            <a:lumOff val="0"/>
            <a:alphaOff val="0"/>
          </a:schemeClr>
        </a:solidFill>
        <a:ln w="3175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population</a:t>
          </a:r>
          <a:endParaRPr lang="en-US" sz="1400" kern="1200" dirty="0"/>
        </a:p>
      </dsp:txBody>
      <dsp:txXfrm>
        <a:off x="291822" y="1673246"/>
        <a:ext cx="998971" cy="519538"/>
      </dsp:txXfrm>
    </dsp:sp>
    <dsp:sp modelId="{5F54C5E1-DFC5-7849-A17D-C1875B8DC889}">
      <dsp:nvSpPr>
        <dsp:cNvPr id="0" name=""/>
        <dsp:cNvSpPr/>
      </dsp:nvSpPr>
      <dsp:spPr>
        <a:xfrm rot="5400000">
          <a:off x="687833" y="2222744"/>
          <a:ext cx="206949" cy="248339"/>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en-US" sz="1000" kern="1200"/>
        </a:p>
      </dsp:txBody>
      <dsp:txXfrm rot="-5400000">
        <a:off x="716807" y="2243439"/>
        <a:ext cx="149003" cy="144864"/>
      </dsp:txXfrm>
    </dsp:sp>
    <dsp:sp modelId="{AD45613D-0010-7342-A682-725AFD0DA186}">
      <dsp:nvSpPr>
        <dsp:cNvPr id="0" name=""/>
        <dsp:cNvSpPr/>
      </dsp:nvSpPr>
      <dsp:spPr>
        <a:xfrm>
          <a:off x="275658" y="2484881"/>
          <a:ext cx="1031299" cy="551866"/>
        </a:xfrm>
        <a:prstGeom prst="roundRect">
          <a:avLst>
            <a:gd name="adj" fmla="val 10000"/>
          </a:avLst>
        </a:prstGeom>
        <a:solidFill>
          <a:schemeClr val="lt1">
            <a:hueOff val="0"/>
            <a:satOff val="0"/>
            <a:lumOff val="0"/>
            <a:alphaOff val="0"/>
          </a:schemeClr>
        </a:solidFill>
        <a:ln w="3175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generation</a:t>
          </a:r>
          <a:endParaRPr lang="en-US" sz="1400" kern="1200" dirty="0"/>
        </a:p>
      </dsp:txBody>
      <dsp:txXfrm>
        <a:off x="291822" y="2501045"/>
        <a:ext cx="998971" cy="51953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00D614-F90F-4F40-8756-2B63091F00AC}">
      <dsp:nvSpPr>
        <dsp:cNvPr id="0" name=""/>
        <dsp:cNvSpPr/>
      </dsp:nvSpPr>
      <dsp:spPr>
        <a:xfrm>
          <a:off x="294603" y="0"/>
          <a:ext cx="1031299" cy="551866"/>
        </a:xfrm>
        <a:prstGeom prst="roundRect">
          <a:avLst>
            <a:gd name="adj" fmla="val 10000"/>
          </a:avLst>
        </a:prstGeom>
        <a:solidFill>
          <a:schemeClr val="lt1">
            <a:hueOff val="0"/>
            <a:satOff val="0"/>
            <a:lumOff val="0"/>
            <a:alphaOff val="0"/>
          </a:schemeClr>
        </a:solidFill>
        <a:ln w="3175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gene/agent genome</a:t>
          </a:r>
          <a:endParaRPr lang="en-US" sz="1400" kern="1200" dirty="0"/>
        </a:p>
      </dsp:txBody>
      <dsp:txXfrm>
        <a:off x="310767" y="16164"/>
        <a:ext cx="998971" cy="519538"/>
      </dsp:txXfrm>
    </dsp:sp>
    <dsp:sp modelId="{8421822F-1757-F549-8EBB-3EB20E16530E}">
      <dsp:nvSpPr>
        <dsp:cNvPr id="0" name=""/>
        <dsp:cNvSpPr/>
      </dsp:nvSpPr>
      <dsp:spPr>
        <a:xfrm rot="5478522">
          <a:off x="696722" y="566404"/>
          <a:ext cx="208116" cy="248339"/>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en-US" sz="1000" kern="1200"/>
        </a:p>
      </dsp:txBody>
      <dsp:txXfrm rot="-5400000">
        <a:off x="726991" y="586524"/>
        <a:ext cx="149003" cy="145681"/>
      </dsp:txXfrm>
    </dsp:sp>
    <dsp:sp modelId="{A0F8FDE1-7C17-DC4B-A6B8-15878FDE5B5C}">
      <dsp:nvSpPr>
        <dsp:cNvPr id="0" name=""/>
        <dsp:cNvSpPr/>
      </dsp:nvSpPr>
      <dsp:spPr>
        <a:xfrm>
          <a:off x="275658" y="829282"/>
          <a:ext cx="1031299" cy="551866"/>
        </a:xfrm>
        <a:prstGeom prst="roundRect">
          <a:avLst>
            <a:gd name="adj" fmla="val 10000"/>
          </a:avLst>
        </a:prstGeom>
        <a:solidFill>
          <a:schemeClr val="lt1">
            <a:hueOff val="0"/>
            <a:satOff val="0"/>
            <a:lumOff val="0"/>
            <a:alphaOff val="0"/>
          </a:schemeClr>
        </a:solidFill>
        <a:ln w="3175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Individual/agent</a:t>
          </a:r>
          <a:endParaRPr lang="en-US" sz="1400" kern="1200" dirty="0"/>
        </a:p>
      </dsp:txBody>
      <dsp:txXfrm>
        <a:off x="291822" y="845446"/>
        <a:ext cx="998971" cy="519538"/>
      </dsp:txXfrm>
    </dsp:sp>
    <dsp:sp modelId="{EE8D7113-FED9-A149-B488-6CC72389EB80}">
      <dsp:nvSpPr>
        <dsp:cNvPr id="0" name=""/>
        <dsp:cNvSpPr/>
      </dsp:nvSpPr>
      <dsp:spPr>
        <a:xfrm rot="5400000">
          <a:off x="687833" y="1394945"/>
          <a:ext cx="206949" cy="248339"/>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en-US" sz="1000" kern="1200"/>
        </a:p>
      </dsp:txBody>
      <dsp:txXfrm rot="-5400000">
        <a:off x="716807" y="1415640"/>
        <a:ext cx="149003" cy="144864"/>
      </dsp:txXfrm>
    </dsp:sp>
    <dsp:sp modelId="{58387E56-82FA-8F42-93DD-2FEB67730B2F}">
      <dsp:nvSpPr>
        <dsp:cNvPr id="0" name=""/>
        <dsp:cNvSpPr/>
      </dsp:nvSpPr>
      <dsp:spPr>
        <a:xfrm>
          <a:off x="275658" y="1657082"/>
          <a:ext cx="1031299" cy="551866"/>
        </a:xfrm>
        <a:prstGeom prst="roundRect">
          <a:avLst>
            <a:gd name="adj" fmla="val 10000"/>
          </a:avLst>
        </a:prstGeom>
        <a:solidFill>
          <a:schemeClr val="lt1">
            <a:hueOff val="0"/>
            <a:satOff val="0"/>
            <a:lumOff val="0"/>
            <a:alphaOff val="0"/>
          </a:schemeClr>
        </a:solidFill>
        <a:ln w="3175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population</a:t>
          </a:r>
          <a:endParaRPr lang="en-US" sz="1400" kern="1200" dirty="0"/>
        </a:p>
      </dsp:txBody>
      <dsp:txXfrm>
        <a:off x="291822" y="1673246"/>
        <a:ext cx="998971" cy="519538"/>
      </dsp:txXfrm>
    </dsp:sp>
    <dsp:sp modelId="{5F54C5E1-DFC5-7849-A17D-C1875B8DC889}">
      <dsp:nvSpPr>
        <dsp:cNvPr id="0" name=""/>
        <dsp:cNvSpPr/>
      </dsp:nvSpPr>
      <dsp:spPr>
        <a:xfrm rot="5400000">
          <a:off x="687833" y="2222744"/>
          <a:ext cx="206949" cy="248339"/>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en-US" sz="1000" kern="1200"/>
        </a:p>
      </dsp:txBody>
      <dsp:txXfrm rot="-5400000">
        <a:off x="716807" y="2243439"/>
        <a:ext cx="149003" cy="144864"/>
      </dsp:txXfrm>
    </dsp:sp>
    <dsp:sp modelId="{AD45613D-0010-7342-A682-725AFD0DA186}">
      <dsp:nvSpPr>
        <dsp:cNvPr id="0" name=""/>
        <dsp:cNvSpPr/>
      </dsp:nvSpPr>
      <dsp:spPr>
        <a:xfrm>
          <a:off x="275658" y="2484881"/>
          <a:ext cx="1031299" cy="551866"/>
        </a:xfrm>
        <a:prstGeom prst="roundRect">
          <a:avLst>
            <a:gd name="adj" fmla="val 10000"/>
          </a:avLst>
        </a:prstGeom>
        <a:solidFill>
          <a:schemeClr val="lt1">
            <a:hueOff val="0"/>
            <a:satOff val="0"/>
            <a:lumOff val="0"/>
            <a:alphaOff val="0"/>
          </a:schemeClr>
        </a:solidFill>
        <a:ln w="3175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generation</a:t>
          </a:r>
          <a:endParaRPr lang="en-US" sz="1400" kern="1200" dirty="0"/>
        </a:p>
      </dsp:txBody>
      <dsp:txXfrm>
        <a:off x="291822" y="2501045"/>
        <a:ext cx="998971" cy="51953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0ACFCA-8E1A-5649-AB89-22F25CAE6A8F}">
      <dsp:nvSpPr>
        <dsp:cNvPr id="0" name=""/>
        <dsp:cNvSpPr/>
      </dsp:nvSpPr>
      <dsp:spPr>
        <a:xfrm>
          <a:off x="747968" y="60318"/>
          <a:ext cx="1315226" cy="936001"/>
        </a:xfrm>
        <a:prstGeom prst="ellipse">
          <a:avLst/>
        </a:prstGeom>
        <a:solidFill>
          <a:schemeClr val="lt1">
            <a:hueOff val="0"/>
            <a:satOff val="0"/>
            <a:lumOff val="0"/>
            <a:alphaOff val="0"/>
          </a:schemeClr>
        </a:solidFill>
        <a:ln w="3175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l" defTabSz="533400">
            <a:lnSpc>
              <a:spcPct val="90000"/>
            </a:lnSpc>
            <a:spcBef>
              <a:spcPct val="0"/>
            </a:spcBef>
            <a:spcAft>
              <a:spcPct val="35000"/>
            </a:spcAft>
          </a:pPr>
          <a:r>
            <a:rPr lang="en-US" sz="1200" kern="1200" dirty="0" smtClean="0"/>
            <a:t>Evaluation –</a:t>
          </a:r>
          <a:endParaRPr lang="en-US" sz="1200" kern="1200" dirty="0"/>
        </a:p>
        <a:p>
          <a:pPr marL="114300" lvl="1" indent="-114300" algn="l" defTabSz="533400">
            <a:lnSpc>
              <a:spcPct val="90000"/>
            </a:lnSpc>
            <a:spcBef>
              <a:spcPct val="0"/>
            </a:spcBef>
            <a:spcAft>
              <a:spcPct val="15000"/>
            </a:spcAft>
            <a:buChar char="••"/>
          </a:pPr>
          <a:r>
            <a:rPr lang="en-US" sz="1200" kern="1200" dirty="0" smtClean="0"/>
            <a:t>calculate the fitness value </a:t>
          </a:r>
          <a:endParaRPr lang="en-US" sz="1200" kern="1200" dirty="0"/>
        </a:p>
      </dsp:txBody>
      <dsp:txXfrm>
        <a:off x="940578" y="197392"/>
        <a:ext cx="930006" cy="661853"/>
      </dsp:txXfrm>
    </dsp:sp>
    <dsp:sp modelId="{63BFF2DF-88B1-C044-A17B-A574C9F6CCF0}">
      <dsp:nvSpPr>
        <dsp:cNvPr id="0" name=""/>
        <dsp:cNvSpPr/>
      </dsp:nvSpPr>
      <dsp:spPr>
        <a:xfrm rot="3601595">
          <a:off x="1674147" y="1023980"/>
          <a:ext cx="208419" cy="301396"/>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kern="1200"/>
        </a:p>
      </dsp:txBody>
      <dsp:txXfrm>
        <a:off x="1689791" y="1057177"/>
        <a:ext cx="145893" cy="180838"/>
      </dsp:txXfrm>
    </dsp:sp>
    <dsp:sp modelId="{BAC0D51F-B249-5D4A-B0C4-180245B909DF}">
      <dsp:nvSpPr>
        <dsp:cNvPr id="0" name=""/>
        <dsp:cNvSpPr/>
      </dsp:nvSpPr>
      <dsp:spPr>
        <a:xfrm>
          <a:off x="1561649" y="1321041"/>
          <a:ext cx="1345012" cy="1287899"/>
        </a:xfrm>
        <a:prstGeom prst="ellipse">
          <a:avLst/>
        </a:prstGeom>
        <a:solidFill>
          <a:schemeClr val="lt1">
            <a:hueOff val="0"/>
            <a:satOff val="0"/>
            <a:lumOff val="0"/>
            <a:alphaOff val="0"/>
          </a:schemeClr>
        </a:solidFill>
        <a:ln w="3175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l" defTabSz="533400">
            <a:lnSpc>
              <a:spcPct val="90000"/>
            </a:lnSpc>
            <a:spcBef>
              <a:spcPct val="0"/>
            </a:spcBef>
            <a:spcAft>
              <a:spcPct val="35000"/>
            </a:spcAft>
          </a:pPr>
          <a:r>
            <a:rPr lang="en-US" sz="1200" kern="1200" dirty="0" smtClean="0"/>
            <a:t>Selection-</a:t>
          </a:r>
          <a:endParaRPr lang="en-US" sz="1200" kern="1200" dirty="0"/>
        </a:p>
        <a:p>
          <a:pPr marL="114300" lvl="1" indent="-114300" algn="l" defTabSz="533400">
            <a:lnSpc>
              <a:spcPct val="90000"/>
            </a:lnSpc>
            <a:spcBef>
              <a:spcPct val="0"/>
            </a:spcBef>
            <a:spcAft>
              <a:spcPct val="15000"/>
            </a:spcAft>
            <a:buChar char="••"/>
          </a:pPr>
          <a:r>
            <a:rPr lang="en-US" sz="1200" kern="1200" dirty="0" smtClean="0"/>
            <a:t>Recombination/Cross-over</a:t>
          </a:r>
          <a:endParaRPr lang="en-US" sz="1200" kern="1200" dirty="0"/>
        </a:p>
        <a:p>
          <a:pPr marL="114300" lvl="1" indent="-114300" algn="l" defTabSz="533400">
            <a:lnSpc>
              <a:spcPct val="90000"/>
            </a:lnSpc>
            <a:spcBef>
              <a:spcPct val="0"/>
            </a:spcBef>
            <a:spcAft>
              <a:spcPct val="15000"/>
            </a:spcAft>
            <a:buChar char="••"/>
          </a:pPr>
          <a:r>
            <a:rPr lang="en-US" sz="1200" kern="1200" dirty="0" smtClean="0"/>
            <a:t>Mutation</a:t>
          </a:r>
          <a:endParaRPr lang="en-US" sz="1200" kern="1200" dirty="0"/>
        </a:p>
        <a:p>
          <a:pPr marL="114300" lvl="1" indent="-114300" algn="l" defTabSz="533400">
            <a:lnSpc>
              <a:spcPct val="90000"/>
            </a:lnSpc>
            <a:spcBef>
              <a:spcPct val="0"/>
            </a:spcBef>
            <a:spcAft>
              <a:spcPct val="15000"/>
            </a:spcAft>
            <a:buChar char="••"/>
          </a:pPr>
          <a:endParaRPr lang="en-US" sz="1200" kern="1200" dirty="0"/>
        </a:p>
      </dsp:txBody>
      <dsp:txXfrm>
        <a:off x="1758621" y="1509649"/>
        <a:ext cx="951068" cy="910683"/>
      </dsp:txXfrm>
    </dsp:sp>
    <dsp:sp modelId="{6BC3EECB-A6EE-7F4A-AEC1-BE6DC3C8F877}">
      <dsp:nvSpPr>
        <dsp:cNvPr id="0" name=""/>
        <dsp:cNvSpPr/>
      </dsp:nvSpPr>
      <dsp:spPr>
        <a:xfrm rot="10722794">
          <a:off x="1271042" y="1792975"/>
          <a:ext cx="205526" cy="382682"/>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kern="1200"/>
        </a:p>
      </dsp:txBody>
      <dsp:txXfrm rot="10800000">
        <a:off x="1332692" y="1868819"/>
        <a:ext cx="143868" cy="229610"/>
      </dsp:txXfrm>
    </dsp:sp>
    <dsp:sp modelId="{F23CF4CD-B4B1-9B4A-9DBC-3CE83F7D6C2E}">
      <dsp:nvSpPr>
        <dsp:cNvPr id="0" name=""/>
        <dsp:cNvSpPr/>
      </dsp:nvSpPr>
      <dsp:spPr>
        <a:xfrm>
          <a:off x="-81880" y="1599817"/>
          <a:ext cx="1256412" cy="806173"/>
        </a:xfrm>
        <a:prstGeom prst="ellipse">
          <a:avLst/>
        </a:prstGeom>
        <a:solidFill>
          <a:schemeClr val="lt1">
            <a:hueOff val="0"/>
            <a:satOff val="0"/>
            <a:lumOff val="0"/>
            <a:alphaOff val="0"/>
          </a:schemeClr>
        </a:solidFill>
        <a:ln w="3175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US" sz="1200" kern="1200" dirty="0" smtClean="0"/>
            <a:t>Generation-</a:t>
          </a:r>
        </a:p>
        <a:p>
          <a:pPr lvl="0" algn="ctr" defTabSz="533400">
            <a:lnSpc>
              <a:spcPct val="90000"/>
            </a:lnSpc>
            <a:spcBef>
              <a:spcPct val="0"/>
            </a:spcBef>
            <a:spcAft>
              <a:spcPct val="35000"/>
            </a:spcAft>
          </a:pPr>
          <a:r>
            <a:rPr lang="en-US" sz="1200" kern="1200" dirty="0" smtClean="0"/>
            <a:t>Survival Selection</a:t>
          </a:r>
          <a:endParaRPr lang="en-US" sz="1200" kern="1200" dirty="0"/>
        </a:p>
      </dsp:txBody>
      <dsp:txXfrm>
        <a:off x="102117" y="1717878"/>
        <a:ext cx="888418" cy="570051"/>
      </dsp:txXfrm>
    </dsp:sp>
    <dsp:sp modelId="{D7FCB74D-A963-D745-830F-9D56109C3190}">
      <dsp:nvSpPr>
        <dsp:cNvPr id="0" name=""/>
        <dsp:cNvSpPr/>
      </dsp:nvSpPr>
      <dsp:spPr>
        <a:xfrm rot="18013789">
          <a:off x="830422" y="1152617"/>
          <a:ext cx="247542" cy="300673"/>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kern="1200"/>
        </a:p>
      </dsp:txBody>
      <dsp:txXfrm>
        <a:off x="848859" y="1244834"/>
        <a:ext cx="173279" cy="18040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00D614-F90F-4F40-8756-2B63091F00AC}">
      <dsp:nvSpPr>
        <dsp:cNvPr id="0" name=""/>
        <dsp:cNvSpPr/>
      </dsp:nvSpPr>
      <dsp:spPr>
        <a:xfrm>
          <a:off x="212056" y="0"/>
          <a:ext cx="1009595" cy="560886"/>
        </a:xfrm>
        <a:prstGeom prst="roundRect">
          <a:avLst>
            <a:gd name="adj" fmla="val 10000"/>
          </a:avLst>
        </a:prstGeom>
        <a:solidFill>
          <a:schemeClr val="lt1">
            <a:hueOff val="0"/>
            <a:satOff val="0"/>
            <a:lumOff val="0"/>
            <a:alphaOff val="0"/>
          </a:schemeClr>
        </a:solidFill>
        <a:ln w="3175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gene/agent genome</a:t>
          </a:r>
          <a:endParaRPr lang="en-US" sz="1400" kern="1200" dirty="0"/>
        </a:p>
      </dsp:txBody>
      <dsp:txXfrm>
        <a:off x="228484" y="16428"/>
        <a:ext cx="976739" cy="528030"/>
      </dsp:txXfrm>
    </dsp:sp>
    <dsp:sp modelId="{8421822F-1757-F549-8EBB-3EB20E16530E}">
      <dsp:nvSpPr>
        <dsp:cNvPr id="0" name=""/>
        <dsp:cNvSpPr/>
      </dsp:nvSpPr>
      <dsp:spPr>
        <a:xfrm rot="5475769">
          <a:off x="602389" y="574908"/>
          <a:ext cx="210383" cy="252398"/>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en-US" sz="1000" kern="1200"/>
        </a:p>
      </dsp:txBody>
      <dsp:txXfrm rot="-5400000">
        <a:off x="632557" y="595923"/>
        <a:ext cx="151438" cy="147268"/>
      </dsp:txXfrm>
    </dsp:sp>
    <dsp:sp modelId="{A0F8FDE1-7C17-DC4B-A6B8-15878FDE5B5C}">
      <dsp:nvSpPr>
        <dsp:cNvPr id="0" name=""/>
        <dsp:cNvSpPr/>
      </dsp:nvSpPr>
      <dsp:spPr>
        <a:xfrm>
          <a:off x="193510" y="841329"/>
          <a:ext cx="1009595" cy="560886"/>
        </a:xfrm>
        <a:prstGeom prst="roundRect">
          <a:avLst>
            <a:gd name="adj" fmla="val 10000"/>
          </a:avLst>
        </a:prstGeom>
        <a:solidFill>
          <a:schemeClr val="lt1">
            <a:hueOff val="0"/>
            <a:satOff val="0"/>
            <a:lumOff val="0"/>
            <a:alphaOff val="0"/>
          </a:schemeClr>
        </a:solidFill>
        <a:ln w="3175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Individual/agent</a:t>
          </a:r>
          <a:endParaRPr lang="en-US" sz="1400" kern="1200" dirty="0"/>
        </a:p>
      </dsp:txBody>
      <dsp:txXfrm>
        <a:off x="209938" y="857757"/>
        <a:ext cx="976739" cy="528030"/>
      </dsp:txXfrm>
    </dsp:sp>
    <dsp:sp modelId="{EE8D7113-FED9-A149-B488-6CC72389EB80}">
      <dsp:nvSpPr>
        <dsp:cNvPr id="0" name=""/>
        <dsp:cNvSpPr/>
      </dsp:nvSpPr>
      <dsp:spPr>
        <a:xfrm rot="5400000">
          <a:off x="593141" y="1416237"/>
          <a:ext cx="210332" cy="252398"/>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en-US" sz="1000" kern="1200"/>
        </a:p>
      </dsp:txBody>
      <dsp:txXfrm rot="-5400000">
        <a:off x="622588" y="1437270"/>
        <a:ext cx="151438" cy="147232"/>
      </dsp:txXfrm>
    </dsp:sp>
    <dsp:sp modelId="{58387E56-82FA-8F42-93DD-2FEB67730B2F}">
      <dsp:nvSpPr>
        <dsp:cNvPr id="0" name=""/>
        <dsp:cNvSpPr/>
      </dsp:nvSpPr>
      <dsp:spPr>
        <a:xfrm>
          <a:off x="193510" y="1682658"/>
          <a:ext cx="1009595" cy="560886"/>
        </a:xfrm>
        <a:prstGeom prst="roundRect">
          <a:avLst>
            <a:gd name="adj" fmla="val 10000"/>
          </a:avLst>
        </a:prstGeom>
        <a:solidFill>
          <a:schemeClr val="lt1">
            <a:hueOff val="0"/>
            <a:satOff val="0"/>
            <a:lumOff val="0"/>
            <a:alphaOff val="0"/>
          </a:schemeClr>
        </a:solidFill>
        <a:ln w="3175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population</a:t>
          </a:r>
          <a:endParaRPr lang="en-US" sz="1400" kern="1200" dirty="0"/>
        </a:p>
      </dsp:txBody>
      <dsp:txXfrm>
        <a:off x="209938" y="1699086"/>
        <a:ext cx="976739" cy="52803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0ACFCA-8E1A-5649-AB89-22F25CAE6A8F}">
      <dsp:nvSpPr>
        <dsp:cNvPr id="0" name=""/>
        <dsp:cNvSpPr/>
      </dsp:nvSpPr>
      <dsp:spPr>
        <a:xfrm>
          <a:off x="747968" y="60318"/>
          <a:ext cx="1315226" cy="936001"/>
        </a:xfrm>
        <a:prstGeom prst="ellipse">
          <a:avLst/>
        </a:prstGeom>
        <a:solidFill>
          <a:schemeClr val="lt1">
            <a:hueOff val="0"/>
            <a:satOff val="0"/>
            <a:lumOff val="0"/>
            <a:alphaOff val="0"/>
          </a:schemeClr>
        </a:solidFill>
        <a:ln w="3175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l" defTabSz="533400">
            <a:lnSpc>
              <a:spcPct val="90000"/>
            </a:lnSpc>
            <a:spcBef>
              <a:spcPct val="0"/>
            </a:spcBef>
            <a:spcAft>
              <a:spcPct val="35000"/>
            </a:spcAft>
          </a:pPr>
          <a:r>
            <a:rPr lang="en-US" sz="1200" kern="1200" dirty="0" smtClean="0"/>
            <a:t>Evaluation –</a:t>
          </a:r>
          <a:endParaRPr lang="en-US" sz="1200" kern="1200" dirty="0"/>
        </a:p>
        <a:p>
          <a:pPr marL="114300" lvl="1" indent="-114300" algn="l" defTabSz="533400">
            <a:lnSpc>
              <a:spcPct val="90000"/>
            </a:lnSpc>
            <a:spcBef>
              <a:spcPct val="0"/>
            </a:spcBef>
            <a:spcAft>
              <a:spcPct val="15000"/>
            </a:spcAft>
            <a:buChar char="••"/>
          </a:pPr>
          <a:r>
            <a:rPr lang="en-US" sz="1200" kern="1200" dirty="0" smtClean="0"/>
            <a:t>calculate the fitness value </a:t>
          </a:r>
          <a:endParaRPr lang="en-US" sz="1200" kern="1200" dirty="0"/>
        </a:p>
      </dsp:txBody>
      <dsp:txXfrm>
        <a:off x="940578" y="197392"/>
        <a:ext cx="930006" cy="661853"/>
      </dsp:txXfrm>
    </dsp:sp>
    <dsp:sp modelId="{63BFF2DF-88B1-C044-A17B-A574C9F6CCF0}">
      <dsp:nvSpPr>
        <dsp:cNvPr id="0" name=""/>
        <dsp:cNvSpPr/>
      </dsp:nvSpPr>
      <dsp:spPr>
        <a:xfrm rot="3601595">
          <a:off x="1674147" y="1023980"/>
          <a:ext cx="208419" cy="301396"/>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kern="1200"/>
        </a:p>
      </dsp:txBody>
      <dsp:txXfrm>
        <a:off x="1689791" y="1057177"/>
        <a:ext cx="145893" cy="180838"/>
      </dsp:txXfrm>
    </dsp:sp>
    <dsp:sp modelId="{BAC0D51F-B249-5D4A-B0C4-180245B909DF}">
      <dsp:nvSpPr>
        <dsp:cNvPr id="0" name=""/>
        <dsp:cNvSpPr/>
      </dsp:nvSpPr>
      <dsp:spPr>
        <a:xfrm>
          <a:off x="1561649" y="1321041"/>
          <a:ext cx="1345012" cy="1287899"/>
        </a:xfrm>
        <a:prstGeom prst="ellipse">
          <a:avLst/>
        </a:prstGeom>
        <a:solidFill>
          <a:schemeClr val="lt1">
            <a:hueOff val="0"/>
            <a:satOff val="0"/>
            <a:lumOff val="0"/>
            <a:alphaOff val="0"/>
          </a:schemeClr>
        </a:solidFill>
        <a:ln w="3175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l" defTabSz="533400">
            <a:lnSpc>
              <a:spcPct val="90000"/>
            </a:lnSpc>
            <a:spcBef>
              <a:spcPct val="0"/>
            </a:spcBef>
            <a:spcAft>
              <a:spcPct val="35000"/>
            </a:spcAft>
          </a:pPr>
          <a:r>
            <a:rPr lang="en-US" sz="1200" kern="1200" dirty="0" smtClean="0"/>
            <a:t>Selection-</a:t>
          </a:r>
          <a:endParaRPr lang="en-US" sz="1200" kern="1200" dirty="0"/>
        </a:p>
        <a:p>
          <a:pPr marL="114300" lvl="1" indent="-114300" algn="l" defTabSz="533400">
            <a:lnSpc>
              <a:spcPct val="90000"/>
            </a:lnSpc>
            <a:spcBef>
              <a:spcPct val="0"/>
            </a:spcBef>
            <a:spcAft>
              <a:spcPct val="15000"/>
            </a:spcAft>
            <a:buChar char="••"/>
          </a:pPr>
          <a:r>
            <a:rPr lang="en-US" sz="1200" kern="1200" dirty="0" smtClean="0"/>
            <a:t>Recombination/Cross-over</a:t>
          </a:r>
          <a:endParaRPr lang="en-US" sz="1200" kern="1200" dirty="0"/>
        </a:p>
        <a:p>
          <a:pPr marL="114300" lvl="1" indent="-114300" algn="l" defTabSz="533400">
            <a:lnSpc>
              <a:spcPct val="90000"/>
            </a:lnSpc>
            <a:spcBef>
              <a:spcPct val="0"/>
            </a:spcBef>
            <a:spcAft>
              <a:spcPct val="15000"/>
            </a:spcAft>
            <a:buChar char="••"/>
          </a:pPr>
          <a:r>
            <a:rPr lang="en-US" sz="1200" kern="1200" dirty="0" smtClean="0"/>
            <a:t>Mutation</a:t>
          </a:r>
          <a:endParaRPr lang="en-US" sz="1200" kern="1200" dirty="0"/>
        </a:p>
        <a:p>
          <a:pPr marL="114300" lvl="1" indent="-114300" algn="l" defTabSz="533400">
            <a:lnSpc>
              <a:spcPct val="90000"/>
            </a:lnSpc>
            <a:spcBef>
              <a:spcPct val="0"/>
            </a:spcBef>
            <a:spcAft>
              <a:spcPct val="15000"/>
            </a:spcAft>
            <a:buChar char="••"/>
          </a:pPr>
          <a:endParaRPr lang="en-US" sz="1200" kern="1200" dirty="0"/>
        </a:p>
      </dsp:txBody>
      <dsp:txXfrm>
        <a:off x="1758621" y="1509649"/>
        <a:ext cx="951068" cy="910683"/>
      </dsp:txXfrm>
    </dsp:sp>
    <dsp:sp modelId="{6BC3EECB-A6EE-7F4A-AEC1-BE6DC3C8F877}">
      <dsp:nvSpPr>
        <dsp:cNvPr id="0" name=""/>
        <dsp:cNvSpPr/>
      </dsp:nvSpPr>
      <dsp:spPr>
        <a:xfrm rot="10722794">
          <a:off x="1271042" y="1792975"/>
          <a:ext cx="205526" cy="382682"/>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kern="1200"/>
        </a:p>
      </dsp:txBody>
      <dsp:txXfrm rot="10800000">
        <a:off x="1332692" y="1868819"/>
        <a:ext cx="143868" cy="229610"/>
      </dsp:txXfrm>
    </dsp:sp>
    <dsp:sp modelId="{F23CF4CD-B4B1-9B4A-9DBC-3CE83F7D6C2E}">
      <dsp:nvSpPr>
        <dsp:cNvPr id="0" name=""/>
        <dsp:cNvSpPr/>
      </dsp:nvSpPr>
      <dsp:spPr>
        <a:xfrm>
          <a:off x="-81880" y="1599817"/>
          <a:ext cx="1256412" cy="806173"/>
        </a:xfrm>
        <a:prstGeom prst="ellipse">
          <a:avLst/>
        </a:prstGeom>
        <a:solidFill>
          <a:schemeClr val="lt1">
            <a:hueOff val="0"/>
            <a:satOff val="0"/>
            <a:lumOff val="0"/>
            <a:alphaOff val="0"/>
          </a:schemeClr>
        </a:solidFill>
        <a:ln w="3175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US" sz="1200" kern="1200" dirty="0" smtClean="0"/>
            <a:t>Generation-</a:t>
          </a:r>
        </a:p>
        <a:p>
          <a:pPr lvl="0" algn="ctr" defTabSz="533400">
            <a:lnSpc>
              <a:spcPct val="90000"/>
            </a:lnSpc>
            <a:spcBef>
              <a:spcPct val="0"/>
            </a:spcBef>
            <a:spcAft>
              <a:spcPct val="35000"/>
            </a:spcAft>
          </a:pPr>
          <a:r>
            <a:rPr lang="en-US" sz="1200" kern="1200" dirty="0" smtClean="0"/>
            <a:t>Survival Selection</a:t>
          </a:r>
          <a:endParaRPr lang="en-US" sz="1200" kern="1200" dirty="0"/>
        </a:p>
      </dsp:txBody>
      <dsp:txXfrm>
        <a:off x="102117" y="1717878"/>
        <a:ext cx="888418" cy="570051"/>
      </dsp:txXfrm>
    </dsp:sp>
    <dsp:sp modelId="{D7FCB74D-A963-D745-830F-9D56109C3190}">
      <dsp:nvSpPr>
        <dsp:cNvPr id="0" name=""/>
        <dsp:cNvSpPr/>
      </dsp:nvSpPr>
      <dsp:spPr>
        <a:xfrm rot="18013789">
          <a:off x="830422" y="1152617"/>
          <a:ext cx="247542" cy="300673"/>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kern="1200"/>
        </a:p>
      </dsp:txBody>
      <dsp:txXfrm>
        <a:off x="848859" y="1244834"/>
        <a:ext cx="173279" cy="180403"/>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0ACFCA-8E1A-5649-AB89-22F25CAE6A8F}">
      <dsp:nvSpPr>
        <dsp:cNvPr id="0" name=""/>
        <dsp:cNvSpPr/>
      </dsp:nvSpPr>
      <dsp:spPr>
        <a:xfrm>
          <a:off x="747968" y="60318"/>
          <a:ext cx="1315226" cy="936001"/>
        </a:xfrm>
        <a:prstGeom prst="ellipse">
          <a:avLst/>
        </a:prstGeom>
        <a:solidFill>
          <a:schemeClr val="lt1">
            <a:hueOff val="0"/>
            <a:satOff val="0"/>
            <a:lumOff val="0"/>
            <a:alphaOff val="0"/>
          </a:schemeClr>
        </a:solidFill>
        <a:ln w="3175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l" defTabSz="533400">
            <a:lnSpc>
              <a:spcPct val="90000"/>
            </a:lnSpc>
            <a:spcBef>
              <a:spcPct val="0"/>
            </a:spcBef>
            <a:spcAft>
              <a:spcPct val="35000"/>
            </a:spcAft>
          </a:pPr>
          <a:r>
            <a:rPr lang="en-US" sz="1200" kern="1200" dirty="0" smtClean="0"/>
            <a:t>Evaluation –</a:t>
          </a:r>
          <a:endParaRPr lang="en-US" sz="1200" kern="1200" dirty="0"/>
        </a:p>
        <a:p>
          <a:pPr marL="114300" lvl="1" indent="-114300" algn="l" defTabSz="533400">
            <a:lnSpc>
              <a:spcPct val="90000"/>
            </a:lnSpc>
            <a:spcBef>
              <a:spcPct val="0"/>
            </a:spcBef>
            <a:spcAft>
              <a:spcPct val="15000"/>
            </a:spcAft>
            <a:buChar char="••"/>
          </a:pPr>
          <a:r>
            <a:rPr lang="en-US" sz="1200" kern="1200" dirty="0" smtClean="0"/>
            <a:t>calculate the fitness value </a:t>
          </a:r>
          <a:endParaRPr lang="en-US" sz="1200" kern="1200" dirty="0"/>
        </a:p>
      </dsp:txBody>
      <dsp:txXfrm>
        <a:off x="940578" y="197392"/>
        <a:ext cx="930006" cy="661853"/>
      </dsp:txXfrm>
    </dsp:sp>
    <dsp:sp modelId="{63BFF2DF-88B1-C044-A17B-A574C9F6CCF0}">
      <dsp:nvSpPr>
        <dsp:cNvPr id="0" name=""/>
        <dsp:cNvSpPr/>
      </dsp:nvSpPr>
      <dsp:spPr>
        <a:xfrm rot="3601595">
          <a:off x="1674147" y="1023980"/>
          <a:ext cx="208419" cy="301396"/>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kern="1200"/>
        </a:p>
      </dsp:txBody>
      <dsp:txXfrm>
        <a:off x="1689791" y="1057177"/>
        <a:ext cx="145893" cy="180838"/>
      </dsp:txXfrm>
    </dsp:sp>
    <dsp:sp modelId="{BAC0D51F-B249-5D4A-B0C4-180245B909DF}">
      <dsp:nvSpPr>
        <dsp:cNvPr id="0" name=""/>
        <dsp:cNvSpPr/>
      </dsp:nvSpPr>
      <dsp:spPr>
        <a:xfrm>
          <a:off x="1561649" y="1321041"/>
          <a:ext cx="1345012" cy="1287899"/>
        </a:xfrm>
        <a:prstGeom prst="ellipse">
          <a:avLst/>
        </a:prstGeom>
        <a:solidFill>
          <a:schemeClr val="lt1">
            <a:hueOff val="0"/>
            <a:satOff val="0"/>
            <a:lumOff val="0"/>
            <a:alphaOff val="0"/>
          </a:schemeClr>
        </a:solidFill>
        <a:ln w="3175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l" defTabSz="533400">
            <a:lnSpc>
              <a:spcPct val="90000"/>
            </a:lnSpc>
            <a:spcBef>
              <a:spcPct val="0"/>
            </a:spcBef>
            <a:spcAft>
              <a:spcPct val="35000"/>
            </a:spcAft>
          </a:pPr>
          <a:r>
            <a:rPr lang="en-US" sz="1200" kern="1200" dirty="0" smtClean="0"/>
            <a:t>Selection-</a:t>
          </a:r>
          <a:endParaRPr lang="en-US" sz="1200" kern="1200" dirty="0"/>
        </a:p>
        <a:p>
          <a:pPr marL="114300" lvl="1" indent="-114300" algn="l" defTabSz="533400">
            <a:lnSpc>
              <a:spcPct val="90000"/>
            </a:lnSpc>
            <a:spcBef>
              <a:spcPct val="0"/>
            </a:spcBef>
            <a:spcAft>
              <a:spcPct val="15000"/>
            </a:spcAft>
            <a:buChar char="••"/>
          </a:pPr>
          <a:r>
            <a:rPr lang="en-US" sz="1200" kern="1200" dirty="0" smtClean="0"/>
            <a:t>Recombination/Cross-over</a:t>
          </a:r>
          <a:endParaRPr lang="en-US" sz="1200" kern="1200" dirty="0"/>
        </a:p>
        <a:p>
          <a:pPr marL="114300" lvl="1" indent="-114300" algn="l" defTabSz="533400">
            <a:lnSpc>
              <a:spcPct val="90000"/>
            </a:lnSpc>
            <a:spcBef>
              <a:spcPct val="0"/>
            </a:spcBef>
            <a:spcAft>
              <a:spcPct val="15000"/>
            </a:spcAft>
            <a:buChar char="••"/>
          </a:pPr>
          <a:r>
            <a:rPr lang="en-US" sz="1200" kern="1200" dirty="0" smtClean="0"/>
            <a:t>Mutation</a:t>
          </a:r>
          <a:endParaRPr lang="en-US" sz="1200" kern="1200" dirty="0"/>
        </a:p>
        <a:p>
          <a:pPr marL="114300" lvl="1" indent="-114300" algn="l" defTabSz="533400">
            <a:lnSpc>
              <a:spcPct val="90000"/>
            </a:lnSpc>
            <a:spcBef>
              <a:spcPct val="0"/>
            </a:spcBef>
            <a:spcAft>
              <a:spcPct val="15000"/>
            </a:spcAft>
            <a:buChar char="••"/>
          </a:pPr>
          <a:endParaRPr lang="en-US" sz="1200" kern="1200" dirty="0"/>
        </a:p>
      </dsp:txBody>
      <dsp:txXfrm>
        <a:off x="1758621" y="1509649"/>
        <a:ext cx="951068" cy="910683"/>
      </dsp:txXfrm>
    </dsp:sp>
    <dsp:sp modelId="{6BC3EECB-A6EE-7F4A-AEC1-BE6DC3C8F877}">
      <dsp:nvSpPr>
        <dsp:cNvPr id="0" name=""/>
        <dsp:cNvSpPr/>
      </dsp:nvSpPr>
      <dsp:spPr>
        <a:xfrm rot="10722794">
          <a:off x="1271042" y="1792975"/>
          <a:ext cx="205526" cy="382682"/>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kern="1200"/>
        </a:p>
      </dsp:txBody>
      <dsp:txXfrm rot="10800000">
        <a:off x="1332692" y="1868819"/>
        <a:ext cx="143868" cy="229610"/>
      </dsp:txXfrm>
    </dsp:sp>
    <dsp:sp modelId="{F23CF4CD-B4B1-9B4A-9DBC-3CE83F7D6C2E}">
      <dsp:nvSpPr>
        <dsp:cNvPr id="0" name=""/>
        <dsp:cNvSpPr/>
      </dsp:nvSpPr>
      <dsp:spPr>
        <a:xfrm>
          <a:off x="-81880" y="1599817"/>
          <a:ext cx="1256412" cy="806173"/>
        </a:xfrm>
        <a:prstGeom prst="ellipse">
          <a:avLst/>
        </a:prstGeom>
        <a:solidFill>
          <a:schemeClr val="lt1">
            <a:hueOff val="0"/>
            <a:satOff val="0"/>
            <a:lumOff val="0"/>
            <a:alphaOff val="0"/>
          </a:schemeClr>
        </a:solidFill>
        <a:ln w="3175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US" sz="1200" kern="1200" dirty="0" smtClean="0"/>
            <a:t>Generation-</a:t>
          </a:r>
        </a:p>
        <a:p>
          <a:pPr lvl="0" algn="ctr" defTabSz="533400">
            <a:lnSpc>
              <a:spcPct val="90000"/>
            </a:lnSpc>
            <a:spcBef>
              <a:spcPct val="0"/>
            </a:spcBef>
            <a:spcAft>
              <a:spcPct val="35000"/>
            </a:spcAft>
          </a:pPr>
          <a:r>
            <a:rPr lang="en-US" sz="1200" kern="1200" dirty="0" smtClean="0"/>
            <a:t>Survival Selection</a:t>
          </a:r>
          <a:endParaRPr lang="en-US" sz="1200" kern="1200" dirty="0"/>
        </a:p>
      </dsp:txBody>
      <dsp:txXfrm>
        <a:off x="102117" y="1717878"/>
        <a:ext cx="888418" cy="570051"/>
      </dsp:txXfrm>
    </dsp:sp>
    <dsp:sp modelId="{D7FCB74D-A963-D745-830F-9D56109C3190}">
      <dsp:nvSpPr>
        <dsp:cNvPr id="0" name=""/>
        <dsp:cNvSpPr/>
      </dsp:nvSpPr>
      <dsp:spPr>
        <a:xfrm rot="18013789">
          <a:off x="830422" y="1152617"/>
          <a:ext cx="247542" cy="300673"/>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kern="1200"/>
        </a:p>
      </dsp:txBody>
      <dsp:txXfrm>
        <a:off x="848859" y="1244834"/>
        <a:ext cx="173279" cy="180403"/>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0ACFCA-8E1A-5649-AB89-22F25CAE6A8F}">
      <dsp:nvSpPr>
        <dsp:cNvPr id="0" name=""/>
        <dsp:cNvSpPr/>
      </dsp:nvSpPr>
      <dsp:spPr>
        <a:xfrm>
          <a:off x="747968" y="60318"/>
          <a:ext cx="1315226" cy="936001"/>
        </a:xfrm>
        <a:prstGeom prst="ellipse">
          <a:avLst/>
        </a:prstGeom>
        <a:solidFill>
          <a:schemeClr val="lt1">
            <a:hueOff val="0"/>
            <a:satOff val="0"/>
            <a:lumOff val="0"/>
            <a:alphaOff val="0"/>
          </a:schemeClr>
        </a:solidFill>
        <a:ln w="3175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l" defTabSz="533400">
            <a:lnSpc>
              <a:spcPct val="90000"/>
            </a:lnSpc>
            <a:spcBef>
              <a:spcPct val="0"/>
            </a:spcBef>
            <a:spcAft>
              <a:spcPct val="35000"/>
            </a:spcAft>
          </a:pPr>
          <a:r>
            <a:rPr lang="en-US" sz="1200" kern="1200" dirty="0" smtClean="0"/>
            <a:t>Evaluation –</a:t>
          </a:r>
          <a:endParaRPr lang="en-US" sz="1200" kern="1200" dirty="0"/>
        </a:p>
        <a:p>
          <a:pPr marL="114300" lvl="1" indent="-114300" algn="l" defTabSz="533400">
            <a:lnSpc>
              <a:spcPct val="90000"/>
            </a:lnSpc>
            <a:spcBef>
              <a:spcPct val="0"/>
            </a:spcBef>
            <a:spcAft>
              <a:spcPct val="15000"/>
            </a:spcAft>
            <a:buChar char="••"/>
          </a:pPr>
          <a:r>
            <a:rPr lang="en-US" sz="1200" kern="1200" dirty="0" smtClean="0"/>
            <a:t>calculate the fitness value </a:t>
          </a:r>
          <a:endParaRPr lang="en-US" sz="1200" kern="1200" dirty="0"/>
        </a:p>
      </dsp:txBody>
      <dsp:txXfrm>
        <a:off x="940578" y="197392"/>
        <a:ext cx="930006" cy="661853"/>
      </dsp:txXfrm>
    </dsp:sp>
    <dsp:sp modelId="{63BFF2DF-88B1-C044-A17B-A574C9F6CCF0}">
      <dsp:nvSpPr>
        <dsp:cNvPr id="0" name=""/>
        <dsp:cNvSpPr/>
      </dsp:nvSpPr>
      <dsp:spPr>
        <a:xfrm rot="3601595">
          <a:off x="1674147" y="1023980"/>
          <a:ext cx="208419" cy="301396"/>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kern="1200"/>
        </a:p>
      </dsp:txBody>
      <dsp:txXfrm>
        <a:off x="1689791" y="1057177"/>
        <a:ext cx="145893" cy="180838"/>
      </dsp:txXfrm>
    </dsp:sp>
    <dsp:sp modelId="{BAC0D51F-B249-5D4A-B0C4-180245B909DF}">
      <dsp:nvSpPr>
        <dsp:cNvPr id="0" name=""/>
        <dsp:cNvSpPr/>
      </dsp:nvSpPr>
      <dsp:spPr>
        <a:xfrm>
          <a:off x="1561649" y="1321041"/>
          <a:ext cx="1345012" cy="1287899"/>
        </a:xfrm>
        <a:prstGeom prst="ellipse">
          <a:avLst/>
        </a:prstGeom>
        <a:solidFill>
          <a:schemeClr val="lt1">
            <a:hueOff val="0"/>
            <a:satOff val="0"/>
            <a:lumOff val="0"/>
            <a:alphaOff val="0"/>
          </a:schemeClr>
        </a:solidFill>
        <a:ln w="3175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l" defTabSz="533400">
            <a:lnSpc>
              <a:spcPct val="90000"/>
            </a:lnSpc>
            <a:spcBef>
              <a:spcPct val="0"/>
            </a:spcBef>
            <a:spcAft>
              <a:spcPct val="35000"/>
            </a:spcAft>
          </a:pPr>
          <a:r>
            <a:rPr lang="en-US" sz="1200" kern="1200" dirty="0" smtClean="0"/>
            <a:t>Selection-</a:t>
          </a:r>
          <a:endParaRPr lang="en-US" sz="1200" kern="1200" dirty="0"/>
        </a:p>
        <a:p>
          <a:pPr marL="114300" lvl="1" indent="-114300" algn="l" defTabSz="533400">
            <a:lnSpc>
              <a:spcPct val="90000"/>
            </a:lnSpc>
            <a:spcBef>
              <a:spcPct val="0"/>
            </a:spcBef>
            <a:spcAft>
              <a:spcPct val="15000"/>
            </a:spcAft>
            <a:buChar char="••"/>
          </a:pPr>
          <a:r>
            <a:rPr lang="en-US" sz="1200" kern="1200" dirty="0" smtClean="0"/>
            <a:t>Recombination/Cross-over</a:t>
          </a:r>
          <a:endParaRPr lang="en-US" sz="1200" kern="1200" dirty="0"/>
        </a:p>
        <a:p>
          <a:pPr marL="114300" lvl="1" indent="-114300" algn="l" defTabSz="533400">
            <a:lnSpc>
              <a:spcPct val="90000"/>
            </a:lnSpc>
            <a:spcBef>
              <a:spcPct val="0"/>
            </a:spcBef>
            <a:spcAft>
              <a:spcPct val="15000"/>
            </a:spcAft>
            <a:buChar char="••"/>
          </a:pPr>
          <a:r>
            <a:rPr lang="en-US" sz="1200" kern="1200" dirty="0" smtClean="0"/>
            <a:t>Mutation</a:t>
          </a:r>
          <a:endParaRPr lang="en-US" sz="1200" kern="1200" dirty="0"/>
        </a:p>
        <a:p>
          <a:pPr marL="114300" lvl="1" indent="-114300" algn="l" defTabSz="533400">
            <a:lnSpc>
              <a:spcPct val="90000"/>
            </a:lnSpc>
            <a:spcBef>
              <a:spcPct val="0"/>
            </a:spcBef>
            <a:spcAft>
              <a:spcPct val="15000"/>
            </a:spcAft>
            <a:buChar char="••"/>
          </a:pPr>
          <a:endParaRPr lang="en-US" sz="1200" kern="1200" dirty="0"/>
        </a:p>
      </dsp:txBody>
      <dsp:txXfrm>
        <a:off x="1758621" y="1509649"/>
        <a:ext cx="951068" cy="910683"/>
      </dsp:txXfrm>
    </dsp:sp>
    <dsp:sp modelId="{6BC3EECB-A6EE-7F4A-AEC1-BE6DC3C8F877}">
      <dsp:nvSpPr>
        <dsp:cNvPr id="0" name=""/>
        <dsp:cNvSpPr/>
      </dsp:nvSpPr>
      <dsp:spPr>
        <a:xfrm rot="10722794">
          <a:off x="1271042" y="1792975"/>
          <a:ext cx="205526" cy="382682"/>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kern="1200"/>
        </a:p>
      </dsp:txBody>
      <dsp:txXfrm rot="10800000">
        <a:off x="1332692" y="1868819"/>
        <a:ext cx="143868" cy="229610"/>
      </dsp:txXfrm>
    </dsp:sp>
    <dsp:sp modelId="{F23CF4CD-B4B1-9B4A-9DBC-3CE83F7D6C2E}">
      <dsp:nvSpPr>
        <dsp:cNvPr id="0" name=""/>
        <dsp:cNvSpPr/>
      </dsp:nvSpPr>
      <dsp:spPr>
        <a:xfrm>
          <a:off x="-81880" y="1599817"/>
          <a:ext cx="1256412" cy="806173"/>
        </a:xfrm>
        <a:prstGeom prst="ellipse">
          <a:avLst/>
        </a:prstGeom>
        <a:solidFill>
          <a:schemeClr val="lt1">
            <a:hueOff val="0"/>
            <a:satOff val="0"/>
            <a:lumOff val="0"/>
            <a:alphaOff val="0"/>
          </a:schemeClr>
        </a:solidFill>
        <a:ln w="3175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US" sz="1200" kern="1200" dirty="0" smtClean="0"/>
            <a:t>Generation-</a:t>
          </a:r>
        </a:p>
        <a:p>
          <a:pPr lvl="0" algn="ctr" defTabSz="533400">
            <a:lnSpc>
              <a:spcPct val="90000"/>
            </a:lnSpc>
            <a:spcBef>
              <a:spcPct val="0"/>
            </a:spcBef>
            <a:spcAft>
              <a:spcPct val="35000"/>
            </a:spcAft>
          </a:pPr>
          <a:r>
            <a:rPr lang="en-US" sz="1200" kern="1200" dirty="0" smtClean="0"/>
            <a:t>Survival Selection</a:t>
          </a:r>
          <a:endParaRPr lang="en-US" sz="1200" kern="1200" dirty="0"/>
        </a:p>
      </dsp:txBody>
      <dsp:txXfrm>
        <a:off x="102117" y="1717878"/>
        <a:ext cx="888418" cy="570051"/>
      </dsp:txXfrm>
    </dsp:sp>
    <dsp:sp modelId="{D7FCB74D-A963-D745-830F-9D56109C3190}">
      <dsp:nvSpPr>
        <dsp:cNvPr id="0" name=""/>
        <dsp:cNvSpPr/>
      </dsp:nvSpPr>
      <dsp:spPr>
        <a:xfrm rot="18013789">
          <a:off x="830422" y="1152617"/>
          <a:ext cx="247542" cy="300673"/>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kern="1200"/>
        </a:p>
      </dsp:txBody>
      <dsp:txXfrm>
        <a:off x="848859" y="1244834"/>
        <a:ext cx="173279" cy="180403"/>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0ACFCA-8E1A-5649-AB89-22F25CAE6A8F}">
      <dsp:nvSpPr>
        <dsp:cNvPr id="0" name=""/>
        <dsp:cNvSpPr/>
      </dsp:nvSpPr>
      <dsp:spPr>
        <a:xfrm>
          <a:off x="747968" y="60318"/>
          <a:ext cx="1315226" cy="936001"/>
        </a:xfrm>
        <a:prstGeom prst="ellipse">
          <a:avLst/>
        </a:prstGeom>
        <a:solidFill>
          <a:schemeClr val="lt1">
            <a:hueOff val="0"/>
            <a:satOff val="0"/>
            <a:lumOff val="0"/>
            <a:alphaOff val="0"/>
          </a:schemeClr>
        </a:solidFill>
        <a:ln w="3175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l" defTabSz="533400">
            <a:lnSpc>
              <a:spcPct val="90000"/>
            </a:lnSpc>
            <a:spcBef>
              <a:spcPct val="0"/>
            </a:spcBef>
            <a:spcAft>
              <a:spcPct val="35000"/>
            </a:spcAft>
          </a:pPr>
          <a:r>
            <a:rPr lang="en-US" sz="1200" kern="1200" dirty="0" smtClean="0"/>
            <a:t>Evaluation –</a:t>
          </a:r>
          <a:endParaRPr lang="en-US" sz="1200" kern="1200" dirty="0"/>
        </a:p>
        <a:p>
          <a:pPr marL="114300" lvl="1" indent="-114300" algn="l" defTabSz="533400">
            <a:lnSpc>
              <a:spcPct val="90000"/>
            </a:lnSpc>
            <a:spcBef>
              <a:spcPct val="0"/>
            </a:spcBef>
            <a:spcAft>
              <a:spcPct val="15000"/>
            </a:spcAft>
            <a:buChar char="••"/>
          </a:pPr>
          <a:r>
            <a:rPr lang="en-US" sz="1200" kern="1200" dirty="0" smtClean="0"/>
            <a:t>calculate the fitness value </a:t>
          </a:r>
          <a:endParaRPr lang="en-US" sz="1200" kern="1200" dirty="0"/>
        </a:p>
      </dsp:txBody>
      <dsp:txXfrm>
        <a:off x="940578" y="197392"/>
        <a:ext cx="930006" cy="661853"/>
      </dsp:txXfrm>
    </dsp:sp>
    <dsp:sp modelId="{63BFF2DF-88B1-C044-A17B-A574C9F6CCF0}">
      <dsp:nvSpPr>
        <dsp:cNvPr id="0" name=""/>
        <dsp:cNvSpPr/>
      </dsp:nvSpPr>
      <dsp:spPr>
        <a:xfrm rot="3601595">
          <a:off x="1674147" y="1023980"/>
          <a:ext cx="208419" cy="301396"/>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kern="1200"/>
        </a:p>
      </dsp:txBody>
      <dsp:txXfrm>
        <a:off x="1689791" y="1057177"/>
        <a:ext cx="145893" cy="180838"/>
      </dsp:txXfrm>
    </dsp:sp>
    <dsp:sp modelId="{BAC0D51F-B249-5D4A-B0C4-180245B909DF}">
      <dsp:nvSpPr>
        <dsp:cNvPr id="0" name=""/>
        <dsp:cNvSpPr/>
      </dsp:nvSpPr>
      <dsp:spPr>
        <a:xfrm>
          <a:off x="1561649" y="1321041"/>
          <a:ext cx="1345012" cy="1287899"/>
        </a:xfrm>
        <a:prstGeom prst="ellipse">
          <a:avLst/>
        </a:prstGeom>
        <a:solidFill>
          <a:schemeClr val="lt1">
            <a:hueOff val="0"/>
            <a:satOff val="0"/>
            <a:lumOff val="0"/>
            <a:alphaOff val="0"/>
          </a:schemeClr>
        </a:solidFill>
        <a:ln w="3175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l" defTabSz="533400">
            <a:lnSpc>
              <a:spcPct val="90000"/>
            </a:lnSpc>
            <a:spcBef>
              <a:spcPct val="0"/>
            </a:spcBef>
            <a:spcAft>
              <a:spcPct val="35000"/>
            </a:spcAft>
          </a:pPr>
          <a:r>
            <a:rPr lang="en-US" sz="1200" kern="1200" dirty="0" smtClean="0"/>
            <a:t>Selection-</a:t>
          </a:r>
          <a:endParaRPr lang="en-US" sz="1200" kern="1200" dirty="0"/>
        </a:p>
        <a:p>
          <a:pPr marL="114300" lvl="1" indent="-114300" algn="l" defTabSz="533400">
            <a:lnSpc>
              <a:spcPct val="90000"/>
            </a:lnSpc>
            <a:spcBef>
              <a:spcPct val="0"/>
            </a:spcBef>
            <a:spcAft>
              <a:spcPct val="15000"/>
            </a:spcAft>
            <a:buChar char="••"/>
          </a:pPr>
          <a:r>
            <a:rPr lang="en-US" sz="1200" kern="1200" dirty="0" smtClean="0"/>
            <a:t>Recombination/Cross-over</a:t>
          </a:r>
          <a:endParaRPr lang="en-US" sz="1200" kern="1200" dirty="0"/>
        </a:p>
        <a:p>
          <a:pPr marL="114300" lvl="1" indent="-114300" algn="l" defTabSz="533400">
            <a:lnSpc>
              <a:spcPct val="90000"/>
            </a:lnSpc>
            <a:spcBef>
              <a:spcPct val="0"/>
            </a:spcBef>
            <a:spcAft>
              <a:spcPct val="15000"/>
            </a:spcAft>
            <a:buChar char="••"/>
          </a:pPr>
          <a:r>
            <a:rPr lang="en-US" sz="1200" kern="1200" dirty="0" smtClean="0"/>
            <a:t>Mutation</a:t>
          </a:r>
          <a:endParaRPr lang="en-US" sz="1200" kern="1200" dirty="0"/>
        </a:p>
        <a:p>
          <a:pPr marL="114300" lvl="1" indent="-114300" algn="l" defTabSz="533400">
            <a:lnSpc>
              <a:spcPct val="90000"/>
            </a:lnSpc>
            <a:spcBef>
              <a:spcPct val="0"/>
            </a:spcBef>
            <a:spcAft>
              <a:spcPct val="15000"/>
            </a:spcAft>
            <a:buChar char="••"/>
          </a:pPr>
          <a:endParaRPr lang="en-US" sz="1200" kern="1200" dirty="0"/>
        </a:p>
      </dsp:txBody>
      <dsp:txXfrm>
        <a:off x="1758621" y="1509649"/>
        <a:ext cx="951068" cy="910683"/>
      </dsp:txXfrm>
    </dsp:sp>
    <dsp:sp modelId="{6BC3EECB-A6EE-7F4A-AEC1-BE6DC3C8F877}">
      <dsp:nvSpPr>
        <dsp:cNvPr id="0" name=""/>
        <dsp:cNvSpPr/>
      </dsp:nvSpPr>
      <dsp:spPr>
        <a:xfrm rot="10722794">
          <a:off x="1271042" y="1792975"/>
          <a:ext cx="205526" cy="382682"/>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kern="1200"/>
        </a:p>
      </dsp:txBody>
      <dsp:txXfrm rot="10800000">
        <a:off x="1332692" y="1868819"/>
        <a:ext cx="143868" cy="229610"/>
      </dsp:txXfrm>
    </dsp:sp>
    <dsp:sp modelId="{F23CF4CD-B4B1-9B4A-9DBC-3CE83F7D6C2E}">
      <dsp:nvSpPr>
        <dsp:cNvPr id="0" name=""/>
        <dsp:cNvSpPr/>
      </dsp:nvSpPr>
      <dsp:spPr>
        <a:xfrm>
          <a:off x="-81880" y="1599817"/>
          <a:ext cx="1256412" cy="806173"/>
        </a:xfrm>
        <a:prstGeom prst="ellipse">
          <a:avLst/>
        </a:prstGeom>
        <a:solidFill>
          <a:schemeClr val="lt1">
            <a:hueOff val="0"/>
            <a:satOff val="0"/>
            <a:lumOff val="0"/>
            <a:alphaOff val="0"/>
          </a:schemeClr>
        </a:solidFill>
        <a:ln w="3175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US" sz="1200" kern="1200" dirty="0" smtClean="0"/>
            <a:t>Generation-</a:t>
          </a:r>
        </a:p>
        <a:p>
          <a:pPr lvl="0" algn="ctr" defTabSz="533400">
            <a:lnSpc>
              <a:spcPct val="90000"/>
            </a:lnSpc>
            <a:spcBef>
              <a:spcPct val="0"/>
            </a:spcBef>
            <a:spcAft>
              <a:spcPct val="35000"/>
            </a:spcAft>
          </a:pPr>
          <a:r>
            <a:rPr lang="en-US" sz="1200" kern="1200" dirty="0" smtClean="0"/>
            <a:t>Survival Selection</a:t>
          </a:r>
          <a:endParaRPr lang="en-US" sz="1200" kern="1200" dirty="0"/>
        </a:p>
      </dsp:txBody>
      <dsp:txXfrm>
        <a:off x="102117" y="1717878"/>
        <a:ext cx="888418" cy="570051"/>
      </dsp:txXfrm>
    </dsp:sp>
    <dsp:sp modelId="{D7FCB74D-A963-D745-830F-9D56109C3190}">
      <dsp:nvSpPr>
        <dsp:cNvPr id="0" name=""/>
        <dsp:cNvSpPr/>
      </dsp:nvSpPr>
      <dsp:spPr>
        <a:xfrm rot="18013789">
          <a:off x="830422" y="1152617"/>
          <a:ext cx="247542" cy="300673"/>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kern="1200"/>
        </a:p>
      </dsp:txBody>
      <dsp:txXfrm>
        <a:off x="848859" y="1244834"/>
        <a:ext cx="173279" cy="180403"/>
      </dsp:txXfrm>
    </dsp:sp>
  </dsp:spTree>
</dsp:drawing>
</file>

<file path=ppt/diagrams/layout1.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9" name="Group 8"/>
          <p:cNvGrpSpPr/>
          <p:nvPr/>
        </p:nvGrpSpPr>
        <p:grpSpPr>
          <a:xfrm>
            <a:off x="486873" y="411480"/>
            <a:ext cx="8170254" cy="6035040"/>
            <a:chOff x="486873" y="411480"/>
            <a:chExt cx="8170254" cy="6035040"/>
          </a:xfrm>
        </p:grpSpPr>
        <p:sp>
          <p:nvSpPr>
            <p:cNvPr id="8" name="Rectangle 7"/>
            <p:cNvSpPr/>
            <p:nvPr/>
          </p:nvSpPr>
          <p:spPr>
            <a:xfrm>
              <a:off x="486873" y="411480"/>
              <a:ext cx="8170254" cy="6035040"/>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a:spLocks/>
            </p:cNvSpPr>
            <p:nvPr/>
          </p:nvSpPr>
          <p:spPr>
            <a:xfrm>
              <a:off x="562843" y="475488"/>
              <a:ext cx="7982712" cy="5888736"/>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15" name="Straight Connector 14"/>
            <p:cNvCxnSpPr/>
            <p:nvPr/>
          </p:nvCxnSpPr>
          <p:spPr>
            <a:xfrm>
              <a:off x="562842" y="6133646"/>
              <a:ext cx="7982712" cy="1472"/>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17" name="Rectangle 16"/>
            <p:cNvSpPr/>
            <p:nvPr/>
          </p:nvSpPr>
          <p:spPr>
            <a:xfrm>
              <a:off x="562843" y="457200"/>
              <a:ext cx="7982712" cy="25786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914400" y="1123950"/>
            <a:ext cx="7342188" cy="1924050"/>
          </a:xfrm>
        </p:spPr>
        <p:txBody>
          <a:bodyPr anchor="b" anchorCtr="0">
            <a:noAutofit/>
          </a:bodyPr>
          <a:lstStyle>
            <a:lvl1pPr>
              <a:defRPr sz="5400" kern="1200">
                <a:solidFill>
                  <a:schemeClr val="tx1">
                    <a:lumMod val="75000"/>
                    <a:lumOff val="25000"/>
                  </a:schemeClr>
                </a:solidFill>
                <a:latin typeface="+mj-lt"/>
                <a:ea typeface="+mj-ea"/>
                <a:cs typeface="+mj-cs"/>
              </a:defRPr>
            </a:lvl1pPr>
          </a:lstStyle>
          <a:p>
            <a:r>
              <a:rPr lang="en-US" altLang="zh-TW" smtClean="0"/>
              <a:t>Click to edit Master title style</a:t>
            </a:r>
            <a:endParaRPr dirty="0"/>
          </a:p>
        </p:txBody>
      </p:sp>
      <p:sp>
        <p:nvSpPr>
          <p:cNvPr id="3" name="Subtitle 2"/>
          <p:cNvSpPr>
            <a:spLocks noGrp="1"/>
          </p:cNvSpPr>
          <p:nvPr>
            <p:ph type="subTitle" idx="1"/>
          </p:nvPr>
        </p:nvSpPr>
        <p:spPr>
          <a:xfrm>
            <a:off x="914400" y="3429000"/>
            <a:ext cx="7342188" cy="1752600"/>
          </a:xfrm>
        </p:spPr>
        <p:txBody>
          <a:bodyPr vert="horz" lIns="91440" tIns="45720" rIns="91440" bIns="45720" rtlCol="0">
            <a:normAutofit/>
          </a:bodyPr>
          <a:lstStyle>
            <a:lvl1pPr marL="0" indent="0" algn="ctr" defTabSz="914400" rtl="0" eaLnBrk="1" latinLnBrk="0" hangingPunct="1">
              <a:spcBef>
                <a:spcPts val="300"/>
              </a:spcBef>
              <a:buClr>
                <a:schemeClr val="tx1">
                  <a:lumMod val="75000"/>
                  <a:lumOff val="25000"/>
                </a:schemeClr>
              </a:buClr>
              <a:buFont typeface="Arial" pitchFamily="34" charset="0"/>
              <a:buNone/>
              <a:defRPr sz="2000" kern="1200">
                <a:solidFill>
                  <a:schemeClr val="tx1">
                    <a:lumMod val="75000"/>
                    <a:lumOff val="2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TW" smtClean="0"/>
              <a:t>Click to edit Master subtitle style</a:t>
            </a:r>
            <a:endParaRPr dirty="0"/>
          </a:p>
        </p:txBody>
      </p:sp>
      <p:sp>
        <p:nvSpPr>
          <p:cNvPr id="4" name="Date Placeholder 3"/>
          <p:cNvSpPr>
            <a:spLocks noGrp="1"/>
          </p:cNvSpPr>
          <p:nvPr>
            <p:ph type="dt" sz="half" idx="10"/>
          </p:nvPr>
        </p:nvSpPr>
        <p:spPr>
          <a:xfrm>
            <a:off x="573741" y="6122894"/>
            <a:ext cx="2133600" cy="259317"/>
          </a:xfrm>
        </p:spPr>
        <p:txBody>
          <a:bodyPr/>
          <a:lstStyle/>
          <a:p>
            <a:fld id="{7D290233-0DD1-4A80-BB1E-9ADC3556DBB6}" type="datetimeFigureOut">
              <a:rPr lang="en-US" smtClean="0"/>
              <a:t>12/6/15</a:t>
            </a:fld>
            <a:endParaRPr lang="en-US"/>
          </a:p>
        </p:txBody>
      </p:sp>
      <p:sp>
        <p:nvSpPr>
          <p:cNvPr id="5" name="Footer Placeholder 4"/>
          <p:cNvSpPr>
            <a:spLocks noGrp="1"/>
          </p:cNvSpPr>
          <p:nvPr>
            <p:ph type="ftr" sz="quarter" idx="11"/>
          </p:nvPr>
        </p:nvSpPr>
        <p:spPr>
          <a:xfrm>
            <a:off x="5638800" y="6122894"/>
            <a:ext cx="2895600" cy="257810"/>
          </a:xfrm>
        </p:spPr>
        <p:txBody>
          <a:bodyPr/>
          <a:lstStyle/>
          <a:p>
            <a:endParaRPr lang="en-US"/>
          </a:p>
        </p:txBody>
      </p:sp>
      <p:sp>
        <p:nvSpPr>
          <p:cNvPr id="6" name="Slide Number Placeholder 5"/>
          <p:cNvSpPr>
            <a:spLocks noGrp="1"/>
          </p:cNvSpPr>
          <p:nvPr>
            <p:ph type="sldNum" sz="quarter" idx="12"/>
          </p:nvPr>
        </p:nvSpPr>
        <p:spPr>
          <a:xfrm>
            <a:off x="4191000" y="6122894"/>
            <a:ext cx="762000" cy="271463"/>
          </a:xfrm>
        </p:spPr>
        <p:txBody>
          <a:bodyPr/>
          <a:lstStyle/>
          <a:p>
            <a:fld id="{CFE4BAC9-6D41-4691-9299-18EF07EF0177}"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grpSp>
        <p:nvGrpSpPr>
          <p:cNvPr id="8" name="Group 7"/>
          <p:cNvGrpSpPr/>
          <p:nvPr/>
        </p:nvGrpSpPr>
        <p:grpSpPr>
          <a:xfrm>
            <a:off x="182880" y="173699"/>
            <a:ext cx="8778240" cy="6510602"/>
            <a:chOff x="182880" y="173699"/>
            <a:chExt cx="8778240" cy="6510602"/>
          </a:xfrm>
        </p:grpSpPr>
        <p:grpSp>
          <p:nvGrpSpPr>
            <p:cNvPr id="26" name="Group 25"/>
            <p:cNvGrpSpPr/>
            <p:nvPr/>
          </p:nvGrpSpPr>
          <p:grpSpPr>
            <a:xfrm>
              <a:off x="182880" y="173699"/>
              <a:ext cx="8778240" cy="6510602"/>
              <a:chOff x="182880" y="173699"/>
              <a:chExt cx="8778240" cy="6510602"/>
            </a:xfrm>
          </p:grpSpPr>
          <p:grpSp>
            <p:nvGrpSpPr>
              <p:cNvPr id="27" name="Group 26"/>
              <p:cNvGrpSpPr/>
              <p:nvPr/>
            </p:nvGrpSpPr>
            <p:grpSpPr>
              <a:xfrm>
                <a:off x="182880" y="173699"/>
                <a:ext cx="8778240" cy="6510602"/>
                <a:chOff x="182880" y="173699"/>
                <a:chExt cx="8778240" cy="6510602"/>
              </a:xfrm>
            </p:grpSpPr>
            <p:sp>
              <p:nvSpPr>
                <p:cNvPr id="29" name="Rectangle 28"/>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0" name="Group 10"/>
                <p:cNvGrpSpPr/>
                <p:nvPr/>
              </p:nvGrpSpPr>
              <p:grpSpPr>
                <a:xfrm>
                  <a:off x="256032" y="237744"/>
                  <a:ext cx="8622792" cy="6364224"/>
                  <a:chOff x="247157" y="247430"/>
                  <a:chExt cx="8622792" cy="6364224"/>
                </a:xfrm>
              </p:grpSpPr>
              <p:sp>
                <p:nvSpPr>
                  <p:cNvPr id="31" name="Rectangle 30"/>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32" name="Straight Connector 31"/>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grpSp>
          </p:grpSp>
          <p:sp>
            <p:nvSpPr>
              <p:cNvPr id="28" name="Rectangle 27"/>
              <p:cNvSpPr/>
              <p:nvPr/>
            </p:nvSpPr>
            <p:spPr>
              <a:xfrm rot="5400000">
                <a:off x="801086" y="3274090"/>
                <a:ext cx="6135624"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5" name="Rectangle 24"/>
            <p:cNvSpPr/>
            <p:nvPr/>
          </p:nvSpPr>
          <p:spPr>
            <a:xfrm rot="10800000">
              <a:off x="258763" y="1594462"/>
              <a:ext cx="3575304"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530225" y="1694329"/>
            <a:ext cx="3008313" cy="914400"/>
          </a:xfrm>
        </p:spPr>
        <p:txBody>
          <a:bodyPr anchor="b">
            <a:normAutofit/>
          </a:bodyPr>
          <a:lstStyle>
            <a:lvl1pPr algn="l">
              <a:defRPr sz="2800" b="0"/>
            </a:lvl1pPr>
          </a:lstStyle>
          <a:p>
            <a:r>
              <a:rPr lang="en-US" altLang="zh-TW" smtClean="0"/>
              <a:t>Click to edit Master title style</a:t>
            </a:r>
            <a:endParaRPr dirty="0"/>
          </a:p>
        </p:txBody>
      </p:sp>
      <p:sp>
        <p:nvSpPr>
          <p:cNvPr id="3" name="Content Placeholder 2"/>
          <p:cNvSpPr>
            <a:spLocks noGrp="1"/>
          </p:cNvSpPr>
          <p:nvPr>
            <p:ph idx="1"/>
          </p:nvPr>
        </p:nvSpPr>
        <p:spPr>
          <a:xfrm>
            <a:off x="4328319" y="609600"/>
            <a:ext cx="4114800" cy="5465763"/>
          </a:xfrm>
        </p:spPr>
        <p:txBody>
          <a:bodyPr>
            <a:normAutofit/>
          </a:bodyPr>
          <a:lstStyle>
            <a:lvl1pPr>
              <a:defRPr sz="2400" baseline="0"/>
            </a:lvl1pPr>
            <a:lvl2pPr>
              <a:defRPr sz="2200" baseline="0"/>
            </a:lvl2pPr>
            <a:lvl3pPr>
              <a:defRPr sz="2000" baseline="0"/>
            </a:lvl3pPr>
            <a:lvl4pPr>
              <a:defRPr sz="1800" baseline="0"/>
            </a:lvl4pPr>
            <a:lvl5pPr>
              <a:defRPr sz="1800" baseline="0"/>
            </a:lvl5pPr>
            <a:lvl6pPr>
              <a:defRPr sz="1800"/>
            </a:lvl6pPr>
            <a:lvl7pPr>
              <a:defRPr sz="1800"/>
            </a:lvl7pPr>
            <a:lvl8pPr>
              <a:defRPr sz="1800"/>
            </a:lvl8pPr>
            <a:lvl9pPr>
              <a:defRPr sz="1800"/>
            </a:lvl9pPr>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dirty="0"/>
          </a:p>
        </p:txBody>
      </p:sp>
      <p:sp>
        <p:nvSpPr>
          <p:cNvPr id="4" name="Text Placeholder 3"/>
          <p:cNvSpPr>
            <a:spLocks noGrp="1"/>
          </p:cNvSpPr>
          <p:nvPr>
            <p:ph type="body" sz="half" idx="2"/>
          </p:nvPr>
        </p:nvSpPr>
        <p:spPr>
          <a:xfrm>
            <a:off x="530225" y="2672323"/>
            <a:ext cx="3008313" cy="3403040"/>
          </a:xfrm>
        </p:spPr>
        <p:txBody>
          <a:bodyPr>
            <a:normAutofit/>
          </a:bodyPr>
          <a:lstStyle>
            <a:lvl1pPr marL="0" indent="0">
              <a:lnSpc>
                <a:spcPct val="120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TW" smtClean="0"/>
              <a:t>Click to edit Master text styles</a:t>
            </a:r>
          </a:p>
        </p:txBody>
      </p:sp>
      <p:sp>
        <p:nvSpPr>
          <p:cNvPr id="5" name="Date Placeholder 4"/>
          <p:cNvSpPr>
            <a:spLocks noGrp="1"/>
          </p:cNvSpPr>
          <p:nvPr>
            <p:ph type="dt" sz="half" idx="10"/>
          </p:nvPr>
        </p:nvSpPr>
        <p:spPr/>
        <p:txBody>
          <a:bodyPr/>
          <a:lstStyle/>
          <a:p>
            <a:fld id="{7D290233-0DD1-4A80-BB1E-9ADC3556DBB6}" type="datetimeFigureOut">
              <a:rPr lang="en-US" smtClean="0"/>
              <a:t>12/6/15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E4BAC9-6D41-4691-9299-18EF07EF0177}" type="slidenum">
              <a:rPr lang="en-US" smtClean="0"/>
              <a:t>‹#›</a:t>
            </a:fld>
            <a:endParaRPr lang="en-US"/>
          </a:p>
        </p:txBody>
      </p:sp>
      <p:sp>
        <p:nvSpPr>
          <p:cNvPr id="17" name="Picture Placeholder 16"/>
          <p:cNvSpPr>
            <a:spLocks noGrp="1"/>
          </p:cNvSpPr>
          <p:nvPr>
            <p:ph type="pic" sz="quarter" idx="13"/>
          </p:nvPr>
        </p:nvSpPr>
        <p:spPr>
          <a:xfrm>
            <a:off x="352892" y="310123"/>
            <a:ext cx="3398837" cy="1204912"/>
          </a:xfrm>
        </p:spPr>
        <p:txBody>
          <a:bodyPr>
            <a:normAutofit/>
          </a:bodyPr>
          <a:lstStyle>
            <a:lvl1pPr>
              <a:buNone/>
              <a:defRPr sz="1800"/>
            </a:lvl1pPr>
          </a:lstStyle>
          <a:p>
            <a:r>
              <a:rPr lang="en-US" altLang="zh-TW" smtClean="0"/>
              <a:t>Drag picture to placeholder or click icon to add</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5" name="Group 14"/>
          <p:cNvGrpSpPr/>
          <p:nvPr/>
        </p:nvGrpSpPr>
        <p:grpSpPr>
          <a:xfrm>
            <a:off x="182880" y="173699"/>
            <a:ext cx="8778240" cy="6510602"/>
            <a:chOff x="182880" y="173699"/>
            <a:chExt cx="8778240" cy="6510602"/>
          </a:xfrm>
        </p:grpSpPr>
        <p:grpSp>
          <p:nvGrpSpPr>
            <p:cNvPr id="16" name="Group 15"/>
            <p:cNvGrpSpPr/>
            <p:nvPr/>
          </p:nvGrpSpPr>
          <p:grpSpPr>
            <a:xfrm>
              <a:off x="182880" y="173699"/>
              <a:ext cx="8778240" cy="6510602"/>
              <a:chOff x="182880" y="173699"/>
              <a:chExt cx="8778240" cy="6510602"/>
            </a:xfrm>
          </p:grpSpPr>
          <p:sp>
            <p:nvSpPr>
              <p:cNvPr id="18" name="Rectangle 17"/>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9" name="Group 10"/>
              <p:cNvGrpSpPr/>
              <p:nvPr/>
            </p:nvGrpSpPr>
            <p:grpSpPr>
              <a:xfrm>
                <a:off x="256032" y="237744"/>
                <a:ext cx="8622792" cy="6364224"/>
                <a:chOff x="247157" y="247430"/>
                <a:chExt cx="8622792" cy="6364224"/>
              </a:xfrm>
            </p:grpSpPr>
            <p:sp>
              <p:nvSpPr>
                <p:cNvPr id="20" name="Rectangle 19"/>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21" name="Straight Connector 20"/>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grpSp>
        </p:grpSp>
        <p:sp>
          <p:nvSpPr>
            <p:cNvPr id="17" name="Rectangle 16"/>
            <p:cNvSpPr/>
            <p:nvPr/>
          </p:nvSpPr>
          <p:spPr>
            <a:xfrm rot="5400000">
              <a:off x="801086" y="3274090"/>
              <a:ext cx="6135624"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530352" y="1691640"/>
            <a:ext cx="3008376" cy="914400"/>
          </a:xfrm>
        </p:spPr>
        <p:txBody>
          <a:bodyPr anchor="b">
            <a:noAutofit/>
          </a:bodyPr>
          <a:lstStyle>
            <a:lvl1pPr algn="l">
              <a:defRPr sz="2800" b="0"/>
            </a:lvl1pPr>
          </a:lstStyle>
          <a:p>
            <a:r>
              <a:rPr lang="en-US" altLang="zh-TW" smtClean="0"/>
              <a:t>Click to edit Master title style</a:t>
            </a:r>
            <a:endParaRPr/>
          </a:p>
        </p:txBody>
      </p:sp>
      <p:sp>
        <p:nvSpPr>
          <p:cNvPr id="3" name="Picture Placeholder 2"/>
          <p:cNvSpPr>
            <a:spLocks noGrp="1"/>
          </p:cNvSpPr>
          <p:nvPr>
            <p:ph type="pic" idx="1"/>
          </p:nvPr>
        </p:nvSpPr>
        <p:spPr>
          <a:xfrm>
            <a:off x="4338559" y="612775"/>
            <a:ext cx="4114800" cy="546811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zh-TW" smtClean="0"/>
              <a:t>Drag picture to placeholder or click icon to add</a:t>
            </a:r>
            <a:endParaRPr/>
          </a:p>
        </p:txBody>
      </p:sp>
      <p:sp>
        <p:nvSpPr>
          <p:cNvPr id="4" name="Text Placeholder 3"/>
          <p:cNvSpPr>
            <a:spLocks noGrp="1"/>
          </p:cNvSpPr>
          <p:nvPr>
            <p:ph type="body" sz="half" idx="2"/>
          </p:nvPr>
        </p:nvSpPr>
        <p:spPr>
          <a:xfrm>
            <a:off x="530352" y="2670048"/>
            <a:ext cx="3008376" cy="3401568"/>
          </a:xfrm>
        </p:spPr>
        <p:txBody>
          <a:bodyPr vert="horz" lIns="91440" tIns="45720" rIns="91440" bIns="45720" rtlCol="0">
            <a:normAutofit/>
          </a:bodyPr>
          <a:lstStyle>
            <a:lvl1pPr marL="0" indent="0">
              <a:lnSpc>
                <a:spcPct val="120000"/>
              </a:lnSpc>
              <a:spcBef>
                <a:spcPts val="600"/>
              </a:spcBef>
              <a:buNone/>
              <a:defRPr sz="1600" kern="1200">
                <a:solidFill>
                  <a:schemeClr val="tx1">
                    <a:lumMod val="75000"/>
                    <a:lumOff val="25000"/>
                  </a:schemeClr>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l" defTabSz="914400" rtl="0" eaLnBrk="1" latinLnBrk="0" hangingPunct="1">
              <a:lnSpc>
                <a:spcPct val="120000"/>
              </a:lnSpc>
              <a:spcBef>
                <a:spcPts val="2000"/>
              </a:spcBef>
              <a:buClr>
                <a:schemeClr val="bg1">
                  <a:lumMod val="75000"/>
                  <a:lumOff val="25000"/>
                </a:schemeClr>
              </a:buClr>
              <a:buFont typeface="Arial" pitchFamily="34" charset="0"/>
              <a:buNone/>
            </a:pPr>
            <a:r>
              <a:rPr lang="en-US" altLang="zh-TW" smtClean="0"/>
              <a:t>Click to edit Master text styles</a:t>
            </a:r>
          </a:p>
        </p:txBody>
      </p:sp>
      <p:sp>
        <p:nvSpPr>
          <p:cNvPr id="5" name="Date Placeholder 4"/>
          <p:cNvSpPr>
            <a:spLocks noGrp="1"/>
          </p:cNvSpPr>
          <p:nvPr>
            <p:ph type="dt" sz="half" idx="10"/>
          </p:nvPr>
        </p:nvSpPr>
        <p:spPr/>
        <p:txBody>
          <a:bodyPr/>
          <a:lstStyle/>
          <a:p>
            <a:fld id="{7D290233-0DD1-4A80-BB1E-9ADC3556DBB6}" type="datetimeFigureOut">
              <a:rPr lang="en-US" smtClean="0"/>
              <a:t>12/6/15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E4BAC9-6D41-4691-9299-18EF07EF0177}"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above Caption">
    <p:spTree>
      <p:nvGrpSpPr>
        <p:cNvPr id="1" name=""/>
        <p:cNvGrpSpPr/>
        <p:nvPr/>
      </p:nvGrpSpPr>
      <p:grpSpPr>
        <a:xfrm>
          <a:off x="0" y="0"/>
          <a:ext cx="0" cy="0"/>
          <a:chOff x="0" y="0"/>
          <a:chExt cx="0" cy="0"/>
        </a:xfrm>
      </p:grpSpPr>
      <p:grpSp>
        <p:nvGrpSpPr>
          <p:cNvPr id="10" name="Group 9"/>
          <p:cNvGrpSpPr/>
          <p:nvPr/>
        </p:nvGrpSpPr>
        <p:grpSpPr>
          <a:xfrm>
            <a:off x="182880" y="173699"/>
            <a:ext cx="8778240" cy="6510602"/>
            <a:chOff x="182880" y="173699"/>
            <a:chExt cx="8778240" cy="6510602"/>
          </a:xfrm>
        </p:grpSpPr>
        <p:grpSp>
          <p:nvGrpSpPr>
            <p:cNvPr id="17" name="Group 16"/>
            <p:cNvGrpSpPr/>
            <p:nvPr/>
          </p:nvGrpSpPr>
          <p:grpSpPr>
            <a:xfrm>
              <a:off x="182880" y="173699"/>
              <a:ext cx="8778240" cy="6510602"/>
              <a:chOff x="182880" y="173699"/>
              <a:chExt cx="8778240" cy="6510602"/>
            </a:xfrm>
          </p:grpSpPr>
          <p:sp>
            <p:nvSpPr>
              <p:cNvPr id="19" name="Rectangle 18"/>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1" name="Group 10"/>
              <p:cNvGrpSpPr/>
              <p:nvPr/>
            </p:nvGrpSpPr>
            <p:grpSpPr>
              <a:xfrm>
                <a:off x="256032" y="237744"/>
                <a:ext cx="8622792" cy="6364224"/>
                <a:chOff x="247157" y="247430"/>
                <a:chExt cx="8622792" cy="6364224"/>
              </a:xfrm>
            </p:grpSpPr>
            <p:sp>
              <p:nvSpPr>
                <p:cNvPr id="22" name="Rectangle 21"/>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23" name="Straight Connector 22"/>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grpSp>
        </p:grpSp>
        <p:sp>
          <p:nvSpPr>
            <p:cNvPr id="20" name="Rectangle 19"/>
            <p:cNvSpPr/>
            <p:nvPr/>
          </p:nvSpPr>
          <p:spPr>
            <a:xfrm>
              <a:off x="256032" y="4203192"/>
              <a:ext cx="8622792"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530351" y="4287819"/>
            <a:ext cx="8021977" cy="916193"/>
          </a:xfrm>
        </p:spPr>
        <p:txBody>
          <a:bodyPr anchor="b">
            <a:noAutofit/>
          </a:bodyPr>
          <a:lstStyle>
            <a:lvl1pPr algn="l">
              <a:defRPr sz="3600" b="0"/>
            </a:lvl1pPr>
          </a:lstStyle>
          <a:p>
            <a:r>
              <a:rPr lang="en-US" altLang="zh-TW" smtClean="0"/>
              <a:t>Click to edit Master title style</a:t>
            </a:r>
            <a:endParaRPr dirty="0"/>
          </a:p>
        </p:txBody>
      </p:sp>
      <p:sp>
        <p:nvSpPr>
          <p:cNvPr id="3" name="Picture Placeholder 2"/>
          <p:cNvSpPr>
            <a:spLocks noGrp="1"/>
          </p:cNvSpPr>
          <p:nvPr>
            <p:ph type="pic" idx="1"/>
          </p:nvPr>
        </p:nvSpPr>
        <p:spPr>
          <a:xfrm>
            <a:off x="356347" y="331694"/>
            <a:ext cx="8421624" cy="3783106"/>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zh-TW" smtClean="0"/>
              <a:t>Drag picture to placeholder or click icon to add</a:t>
            </a:r>
            <a:endParaRPr/>
          </a:p>
        </p:txBody>
      </p:sp>
      <p:sp>
        <p:nvSpPr>
          <p:cNvPr id="4" name="Text Placeholder 3"/>
          <p:cNvSpPr>
            <a:spLocks noGrp="1"/>
          </p:cNvSpPr>
          <p:nvPr>
            <p:ph type="body" sz="half" idx="2"/>
          </p:nvPr>
        </p:nvSpPr>
        <p:spPr>
          <a:xfrm>
            <a:off x="530351" y="5271247"/>
            <a:ext cx="8021977" cy="1013011"/>
          </a:xfrm>
        </p:spPr>
        <p:txBody>
          <a:bodyPr vert="horz" lIns="91440" tIns="45720" rIns="91440" bIns="45720" rtlCol="0">
            <a:normAutofit/>
          </a:bodyPr>
          <a:lstStyle>
            <a:lvl1pPr marL="0" indent="0">
              <a:spcBef>
                <a:spcPts val="0"/>
              </a:spcBef>
              <a:buNone/>
              <a:defRPr sz="1800" kern="1200">
                <a:solidFill>
                  <a:schemeClr val="tx1">
                    <a:lumMod val="75000"/>
                    <a:lumOff val="25000"/>
                  </a:schemeClr>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l" defTabSz="914400" rtl="0" eaLnBrk="1" latinLnBrk="0" hangingPunct="1">
              <a:lnSpc>
                <a:spcPct val="120000"/>
              </a:lnSpc>
              <a:spcBef>
                <a:spcPts val="2000"/>
              </a:spcBef>
              <a:buClr>
                <a:schemeClr val="bg1">
                  <a:lumMod val="75000"/>
                  <a:lumOff val="25000"/>
                </a:schemeClr>
              </a:buClr>
              <a:buFont typeface="Arial" pitchFamily="34" charset="0"/>
              <a:buNone/>
            </a:pPr>
            <a:r>
              <a:rPr lang="en-US" altLang="zh-TW" smtClean="0"/>
              <a:t>Click to edit Master text styles</a:t>
            </a:r>
          </a:p>
        </p:txBody>
      </p:sp>
      <p:sp>
        <p:nvSpPr>
          <p:cNvPr id="5" name="Date Placeholder 4"/>
          <p:cNvSpPr>
            <a:spLocks noGrp="1"/>
          </p:cNvSpPr>
          <p:nvPr>
            <p:ph type="dt" sz="half" idx="10"/>
          </p:nvPr>
        </p:nvSpPr>
        <p:spPr/>
        <p:txBody>
          <a:bodyPr/>
          <a:lstStyle/>
          <a:p>
            <a:fld id="{7D290233-0DD1-4A80-BB1E-9ADC3556DBB6}" type="datetimeFigureOut">
              <a:rPr lang="en-US" smtClean="0"/>
              <a:t>12/6/15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E4BAC9-6D41-4691-9299-18EF07EF0177}"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13" name="Group 12"/>
          <p:cNvGrpSpPr/>
          <p:nvPr/>
        </p:nvGrpSpPr>
        <p:grpSpPr>
          <a:xfrm>
            <a:off x="182880" y="173699"/>
            <a:ext cx="8778240" cy="6510602"/>
            <a:chOff x="182880" y="173699"/>
            <a:chExt cx="8778240" cy="6510602"/>
          </a:xfrm>
        </p:grpSpPr>
        <p:sp>
          <p:nvSpPr>
            <p:cNvPr id="14" name="Rectangle 13"/>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5" name="Group 10"/>
            <p:cNvGrpSpPr/>
            <p:nvPr/>
          </p:nvGrpSpPr>
          <p:grpSpPr>
            <a:xfrm>
              <a:off x="256032" y="237744"/>
              <a:ext cx="8622792" cy="6364224"/>
              <a:chOff x="247157" y="247430"/>
              <a:chExt cx="8622792" cy="6364224"/>
            </a:xfrm>
          </p:grpSpPr>
          <p:sp>
            <p:nvSpPr>
              <p:cNvPr id="16" name="Rectangle 15"/>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17" name="Straight Connector 16"/>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18" name="Rectangle 17"/>
              <p:cNvSpPr/>
              <p:nvPr/>
            </p:nvSpPr>
            <p:spPr>
              <a:xfrm>
                <a:off x="247157" y="1612392"/>
                <a:ext cx="8622792"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sp>
        <p:nvSpPr>
          <p:cNvPr id="2" name="Title 1"/>
          <p:cNvSpPr>
            <a:spLocks noGrp="1"/>
          </p:cNvSpPr>
          <p:nvPr>
            <p:ph type="title"/>
          </p:nvPr>
        </p:nvSpPr>
        <p:spPr/>
        <p:txBody>
          <a:bodyPr/>
          <a:lstStyle/>
          <a:p>
            <a:r>
              <a:rPr lang="en-US" altLang="zh-TW"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dirty="0"/>
          </a:p>
        </p:txBody>
      </p:sp>
      <p:sp>
        <p:nvSpPr>
          <p:cNvPr id="4" name="Date Placeholder 3"/>
          <p:cNvSpPr>
            <a:spLocks noGrp="1"/>
          </p:cNvSpPr>
          <p:nvPr>
            <p:ph type="dt" sz="half" idx="10"/>
          </p:nvPr>
        </p:nvSpPr>
        <p:spPr/>
        <p:txBody>
          <a:bodyPr/>
          <a:lstStyle/>
          <a:p>
            <a:fld id="{7D290233-0DD1-4A80-BB1E-9ADC3556DBB6}" type="datetimeFigureOut">
              <a:rPr lang="en-US" smtClean="0"/>
              <a:t>12/6/15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E4BAC9-6D41-4691-9299-18EF07EF0177}"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182880" y="173699"/>
            <a:ext cx="8778240" cy="6510602"/>
            <a:chOff x="182880" y="173699"/>
            <a:chExt cx="8778240" cy="6510602"/>
          </a:xfrm>
        </p:grpSpPr>
        <p:grpSp>
          <p:nvGrpSpPr>
            <p:cNvPr id="14" name="Group 13"/>
            <p:cNvGrpSpPr/>
            <p:nvPr/>
          </p:nvGrpSpPr>
          <p:grpSpPr>
            <a:xfrm>
              <a:off x="182880" y="173699"/>
              <a:ext cx="8778240" cy="6510602"/>
              <a:chOff x="182880" y="173699"/>
              <a:chExt cx="8778240" cy="6510602"/>
            </a:xfrm>
          </p:grpSpPr>
          <p:sp>
            <p:nvSpPr>
              <p:cNvPr id="15" name="Rectangle 14"/>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6" name="Group 10"/>
              <p:cNvGrpSpPr/>
              <p:nvPr/>
            </p:nvGrpSpPr>
            <p:grpSpPr>
              <a:xfrm>
                <a:off x="256032" y="237744"/>
                <a:ext cx="8622792" cy="6364224"/>
                <a:chOff x="247157" y="247430"/>
                <a:chExt cx="8622792" cy="6364224"/>
              </a:xfrm>
            </p:grpSpPr>
            <p:sp>
              <p:nvSpPr>
                <p:cNvPr id="17" name="Rectangle 16"/>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19" name="Straight Connector 18"/>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grpSp>
        </p:grpSp>
        <p:sp>
          <p:nvSpPr>
            <p:cNvPr id="18" name="Rectangle 17"/>
            <p:cNvSpPr/>
            <p:nvPr/>
          </p:nvSpPr>
          <p:spPr>
            <a:xfrm rot="5400000">
              <a:off x="4242277" y="3274090"/>
              <a:ext cx="6135624"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Vertical Title 1"/>
          <p:cNvSpPr>
            <a:spLocks noGrp="1"/>
          </p:cNvSpPr>
          <p:nvPr>
            <p:ph type="title" orient="vert"/>
          </p:nvPr>
        </p:nvSpPr>
        <p:spPr>
          <a:xfrm>
            <a:off x="7391399" y="609600"/>
            <a:ext cx="1416423" cy="5516563"/>
          </a:xfrm>
        </p:spPr>
        <p:txBody>
          <a:bodyPr vert="eaVert">
            <a:normAutofit/>
          </a:bodyPr>
          <a:lstStyle>
            <a:lvl1pPr>
              <a:defRPr sz="3600"/>
            </a:lvl1pPr>
          </a:lstStyle>
          <a:p>
            <a:r>
              <a:rPr lang="en-US" altLang="zh-TW" smtClean="0"/>
              <a:t>Click to edit Master title style</a:t>
            </a:r>
            <a:endParaRPr/>
          </a:p>
        </p:txBody>
      </p:sp>
      <p:sp>
        <p:nvSpPr>
          <p:cNvPr id="3" name="Vertical Text Placeholder 2"/>
          <p:cNvSpPr>
            <a:spLocks noGrp="1"/>
          </p:cNvSpPr>
          <p:nvPr>
            <p:ph type="body" orient="vert" idx="1"/>
          </p:nvPr>
        </p:nvSpPr>
        <p:spPr>
          <a:xfrm>
            <a:off x="578222" y="609600"/>
            <a:ext cx="6279777" cy="5516563"/>
          </a:xfrm>
        </p:spPr>
        <p:txBody>
          <a:bodyPr vert="eaVert"/>
          <a:lstStyle>
            <a:lvl5pPr>
              <a:defRPr/>
            </a:lvl5pPr>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dirty="0"/>
          </a:p>
        </p:txBody>
      </p:sp>
      <p:sp>
        <p:nvSpPr>
          <p:cNvPr id="4" name="Date Placeholder 3"/>
          <p:cNvSpPr>
            <a:spLocks noGrp="1"/>
          </p:cNvSpPr>
          <p:nvPr>
            <p:ph type="dt" sz="half" idx="10"/>
          </p:nvPr>
        </p:nvSpPr>
        <p:spPr/>
        <p:txBody>
          <a:bodyPr/>
          <a:lstStyle/>
          <a:p>
            <a:fld id="{7D290233-0DD1-4A80-BB1E-9ADC3556DBB6}" type="datetimeFigureOut">
              <a:rPr lang="en-US" smtClean="0"/>
              <a:t>12/6/15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E4BAC9-6D41-4691-9299-18EF07EF0177}"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9" name="Group 8"/>
          <p:cNvGrpSpPr/>
          <p:nvPr/>
        </p:nvGrpSpPr>
        <p:grpSpPr>
          <a:xfrm>
            <a:off x="182880" y="173699"/>
            <a:ext cx="8778240" cy="6510602"/>
            <a:chOff x="182880" y="173699"/>
            <a:chExt cx="8778240" cy="6510602"/>
          </a:xfrm>
        </p:grpSpPr>
        <p:sp>
          <p:nvSpPr>
            <p:cNvPr id="13" name="Rectangle 12"/>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8" name="Group 10"/>
            <p:cNvGrpSpPr/>
            <p:nvPr/>
          </p:nvGrpSpPr>
          <p:grpSpPr>
            <a:xfrm>
              <a:off x="256032" y="237744"/>
              <a:ext cx="8622792" cy="6364224"/>
              <a:chOff x="247157" y="247430"/>
              <a:chExt cx="8622792" cy="6364224"/>
            </a:xfrm>
          </p:grpSpPr>
          <p:sp>
            <p:nvSpPr>
              <p:cNvPr id="19" name="Rectangle 18"/>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20" name="Straight Connector 19"/>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21" name="Rectangle 20"/>
              <p:cNvSpPr/>
              <p:nvPr/>
            </p:nvSpPr>
            <p:spPr>
              <a:xfrm>
                <a:off x="247157" y="1612392"/>
                <a:ext cx="8622792"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sp>
        <p:nvSpPr>
          <p:cNvPr id="2" name="Title 1"/>
          <p:cNvSpPr>
            <a:spLocks noGrp="1"/>
          </p:cNvSpPr>
          <p:nvPr>
            <p:ph type="title"/>
          </p:nvPr>
        </p:nvSpPr>
        <p:spPr/>
        <p:txBody>
          <a:bodyPr/>
          <a:lstStyle/>
          <a:p>
            <a:r>
              <a:rPr lang="en-US" altLang="zh-TW"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dirty="0"/>
          </a:p>
        </p:txBody>
      </p:sp>
      <p:sp>
        <p:nvSpPr>
          <p:cNvPr id="4" name="Date Placeholder 3"/>
          <p:cNvSpPr>
            <a:spLocks noGrp="1"/>
          </p:cNvSpPr>
          <p:nvPr>
            <p:ph type="dt" sz="half" idx="10"/>
          </p:nvPr>
        </p:nvSpPr>
        <p:spPr/>
        <p:txBody>
          <a:bodyPr/>
          <a:lstStyle/>
          <a:p>
            <a:fld id="{7D290233-0DD1-4A80-BB1E-9ADC3556DBB6}" type="datetimeFigureOut">
              <a:rPr lang="en-US" smtClean="0"/>
              <a:t>12/6/15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E4BAC9-6D41-4691-9299-18EF07EF0177}"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grpSp>
        <p:nvGrpSpPr>
          <p:cNvPr id="10" name="Group 9"/>
          <p:cNvGrpSpPr/>
          <p:nvPr/>
        </p:nvGrpSpPr>
        <p:grpSpPr>
          <a:xfrm>
            <a:off x="486873" y="411480"/>
            <a:ext cx="8170254" cy="6035040"/>
            <a:chOff x="486873" y="411480"/>
            <a:chExt cx="8170254" cy="6035040"/>
          </a:xfrm>
        </p:grpSpPr>
        <p:sp>
          <p:nvSpPr>
            <p:cNvPr id="12" name="Rectangle 11"/>
            <p:cNvSpPr/>
            <p:nvPr/>
          </p:nvSpPr>
          <p:spPr>
            <a:xfrm>
              <a:off x="486873" y="411480"/>
              <a:ext cx="8170254" cy="6035040"/>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6" name="Group 11"/>
            <p:cNvGrpSpPr/>
            <p:nvPr/>
          </p:nvGrpSpPr>
          <p:grpSpPr>
            <a:xfrm>
              <a:off x="562842" y="475488"/>
              <a:ext cx="7982713" cy="5888736"/>
              <a:chOff x="562842" y="475488"/>
              <a:chExt cx="7982713" cy="5888736"/>
            </a:xfrm>
          </p:grpSpPr>
          <p:sp>
            <p:nvSpPr>
              <p:cNvPr id="8" name="Rectangle 7"/>
              <p:cNvSpPr>
                <a:spLocks/>
              </p:cNvSpPr>
              <p:nvPr/>
            </p:nvSpPr>
            <p:spPr>
              <a:xfrm>
                <a:off x="562843" y="475488"/>
                <a:ext cx="7982712" cy="5888736"/>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9" name="Straight Connector 8"/>
              <p:cNvCxnSpPr/>
              <p:nvPr/>
            </p:nvCxnSpPr>
            <p:spPr>
              <a:xfrm>
                <a:off x="562842" y="6133646"/>
                <a:ext cx="7982712" cy="1472"/>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11" name="Straight Connector 10"/>
              <p:cNvCxnSpPr/>
              <p:nvPr/>
            </p:nvCxnSpPr>
            <p:spPr>
              <a:xfrm>
                <a:off x="562842" y="3427528"/>
                <a:ext cx="7982712" cy="1472"/>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grpSp>
      </p:grpSp>
      <p:sp>
        <p:nvSpPr>
          <p:cNvPr id="2" name="Title 1"/>
          <p:cNvSpPr>
            <a:spLocks noGrp="1"/>
          </p:cNvSpPr>
          <p:nvPr>
            <p:ph type="ctrTitle"/>
          </p:nvPr>
        </p:nvSpPr>
        <p:spPr>
          <a:xfrm>
            <a:off x="900113" y="3442447"/>
            <a:ext cx="7345362" cy="1532965"/>
          </a:xfrm>
        </p:spPr>
        <p:txBody>
          <a:bodyPr anchor="b" anchorCtr="0">
            <a:normAutofit/>
          </a:bodyPr>
          <a:lstStyle>
            <a:lvl1pPr>
              <a:defRPr sz="5400"/>
            </a:lvl1pPr>
          </a:lstStyle>
          <a:p>
            <a:r>
              <a:rPr lang="en-US" altLang="zh-TW" smtClean="0"/>
              <a:t>Click to edit Master title style</a:t>
            </a:r>
            <a:endParaRPr/>
          </a:p>
        </p:txBody>
      </p:sp>
      <p:sp>
        <p:nvSpPr>
          <p:cNvPr id="3" name="Subtitle 2"/>
          <p:cNvSpPr>
            <a:spLocks noGrp="1"/>
          </p:cNvSpPr>
          <p:nvPr>
            <p:ph type="subTitle" idx="1"/>
          </p:nvPr>
        </p:nvSpPr>
        <p:spPr>
          <a:xfrm>
            <a:off x="900113" y="5029200"/>
            <a:ext cx="7345362" cy="990600"/>
          </a:xfrm>
        </p:spPr>
        <p:txBody>
          <a:bodyPr>
            <a:normAutofit/>
          </a:bodyPr>
          <a:lstStyle>
            <a:lvl1pPr marL="0" indent="0" algn="ctr">
              <a:spcBef>
                <a:spcPts val="300"/>
              </a:spcBef>
              <a:buNone/>
              <a:defRPr sz="2000">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TW" smtClean="0"/>
              <a:t>Click to edit Master subtitle style</a:t>
            </a:r>
            <a:endParaRPr dirty="0"/>
          </a:p>
        </p:txBody>
      </p:sp>
      <p:sp>
        <p:nvSpPr>
          <p:cNvPr id="4" name="Date Placeholder 3"/>
          <p:cNvSpPr>
            <a:spLocks noGrp="1"/>
          </p:cNvSpPr>
          <p:nvPr>
            <p:ph type="dt" sz="half" idx="10"/>
          </p:nvPr>
        </p:nvSpPr>
        <p:spPr>
          <a:xfrm>
            <a:off x="569259" y="6122894"/>
            <a:ext cx="2133600" cy="259317"/>
          </a:xfrm>
        </p:spPr>
        <p:txBody>
          <a:bodyPr/>
          <a:lstStyle/>
          <a:p>
            <a:fld id="{7D290233-0DD1-4A80-BB1E-9ADC3556DBB6}" type="datetimeFigureOut">
              <a:rPr lang="en-US" smtClean="0"/>
              <a:t>12/6/15</a:t>
            </a:fld>
            <a:endParaRPr lang="en-US"/>
          </a:p>
        </p:txBody>
      </p:sp>
      <p:sp>
        <p:nvSpPr>
          <p:cNvPr id="5" name="Footer Placeholder 4"/>
          <p:cNvSpPr>
            <a:spLocks noGrp="1"/>
          </p:cNvSpPr>
          <p:nvPr>
            <p:ph type="ftr" sz="quarter" idx="11"/>
          </p:nvPr>
        </p:nvSpPr>
        <p:spPr>
          <a:xfrm>
            <a:off x="5638800" y="6124401"/>
            <a:ext cx="2895600" cy="257810"/>
          </a:xfrm>
        </p:spPr>
        <p:txBody>
          <a:bodyPr/>
          <a:lstStyle/>
          <a:p>
            <a:endParaRPr lang="en-US"/>
          </a:p>
        </p:txBody>
      </p:sp>
      <p:sp>
        <p:nvSpPr>
          <p:cNvPr id="14" name="Picture Placeholder 13"/>
          <p:cNvSpPr>
            <a:spLocks noGrp="1"/>
          </p:cNvSpPr>
          <p:nvPr>
            <p:ph type="pic" sz="quarter" idx="12"/>
          </p:nvPr>
        </p:nvSpPr>
        <p:spPr>
          <a:xfrm>
            <a:off x="636493" y="533400"/>
            <a:ext cx="7836408" cy="2828925"/>
          </a:xfrm>
        </p:spPr>
        <p:txBody>
          <a:bodyPr>
            <a:normAutofit/>
          </a:bodyPr>
          <a:lstStyle>
            <a:lvl1pPr>
              <a:buNone/>
              <a:defRPr sz="2000"/>
            </a:lvl1pPr>
          </a:lstStyle>
          <a:p>
            <a:r>
              <a:rPr lang="en-US" altLang="zh-TW" smtClean="0"/>
              <a:t>Drag picture to placeholder or click icon to add</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9" name="Group 8"/>
          <p:cNvGrpSpPr/>
          <p:nvPr/>
        </p:nvGrpSpPr>
        <p:grpSpPr>
          <a:xfrm>
            <a:off x="182880" y="173699"/>
            <a:ext cx="8778240" cy="6510602"/>
            <a:chOff x="182880" y="173699"/>
            <a:chExt cx="8778240" cy="6510602"/>
          </a:xfrm>
        </p:grpSpPr>
        <p:sp>
          <p:nvSpPr>
            <p:cNvPr id="12" name="Rectangle 11"/>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8" name="Group 10"/>
            <p:cNvGrpSpPr/>
            <p:nvPr/>
          </p:nvGrpSpPr>
          <p:grpSpPr>
            <a:xfrm>
              <a:off x="256032" y="237744"/>
              <a:ext cx="8622792" cy="6364224"/>
              <a:chOff x="247157" y="247430"/>
              <a:chExt cx="8622792" cy="6364224"/>
            </a:xfrm>
          </p:grpSpPr>
          <p:sp>
            <p:nvSpPr>
              <p:cNvPr id="27" name="Rectangle 26"/>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28" name="Straight Connector 27"/>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grpSp>
      </p:grpSp>
      <p:sp>
        <p:nvSpPr>
          <p:cNvPr id="2" name="Title 1"/>
          <p:cNvSpPr>
            <a:spLocks noGrp="1"/>
          </p:cNvSpPr>
          <p:nvPr>
            <p:ph type="title"/>
          </p:nvPr>
        </p:nvSpPr>
        <p:spPr>
          <a:xfrm>
            <a:off x="900113" y="1371600"/>
            <a:ext cx="7345362" cy="1676400"/>
          </a:xfrm>
        </p:spPr>
        <p:txBody>
          <a:bodyPr anchor="b" anchorCtr="0">
            <a:noAutofit/>
          </a:bodyPr>
          <a:lstStyle>
            <a:lvl1pPr algn="ctr">
              <a:defRPr sz="5400" b="0" i="0" cap="none" baseline="0">
                <a:solidFill>
                  <a:schemeClr val="tx1">
                    <a:lumMod val="75000"/>
                    <a:lumOff val="25000"/>
                  </a:schemeClr>
                </a:solidFill>
              </a:defRPr>
            </a:lvl1pPr>
          </a:lstStyle>
          <a:p>
            <a:r>
              <a:rPr lang="en-US" altLang="zh-TW" smtClean="0"/>
              <a:t>Click to edit Master title style</a:t>
            </a:r>
            <a:endParaRPr dirty="0"/>
          </a:p>
        </p:txBody>
      </p:sp>
      <p:sp>
        <p:nvSpPr>
          <p:cNvPr id="3" name="Text Placeholder 2"/>
          <p:cNvSpPr>
            <a:spLocks noGrp="1"/>
          </p:cNvSpPr>
          <p:nvPr>
            <p:ph type="body" idx="1"/>
          </p:nvPr>
        </p:nvSpPr>
        <p:spPr>
          <a:xfrm>
            <a:off x="900113" y="3134566"/>
            <a:ext cx="7345362" cy="1500187"/>
          </a:xfrm>
        </p:spPr>
        <p:txBody>
          <a:bodyPr anchor="t" anchorCtr="0"/>
          <a:lstStyle>
            <a:lvl1pPr marL="0" indent="0" algn="ctr">
              <a:spcBef>
                <a:spcPts val="300"/>
              </a:spcBef>
              <a:buNone/>
              <a:defRPr sz="20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TW" smtClean="0"/>
              <a:t>Click to edit Master text styles</a:t>
            </a:r>
          </a:p>
        </p:txBody>
      </p:sp>
      <p:sp>
        <p:nvSpPr>
          <p:cNvPr id="4" name="Date Placeholder 3"/>
          <p:cNvSpPr>
            <a:spLocks noGrp="1"/>
          </p:cNvSpPr>
          <p:nvPr>
            <p:ph type="dt" sz="half" idx="10"/>
          </p:nvPr>
        </p:nvSpPr>
        <p:spPr/>
        <p:txBody>
          <a:bodyPr/>
          <a:lstStyle/>
          <a:p>
            <a:fld id="{7D290233-0DD1-4A80-BB1E-9ADC3556DBB6}" type="datetimeFigureOut">
              <a:rPr lang="en-US" smtClean="0"/>
              <a:t>12/6/15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E4BAC9-6D41-4691-9299-18EF07EF0177}"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20" name="Group 19"/>
          <p:cNvGrpSpPr/>
          <p:nvPr/>
        </p:nvGrpSpPr>
        <p:grpSpPr>
          <a:xfrm>
            <a:off x="182880" y="173699"/>
            <a:ext cx="8778240" cy="6510602"/>
            <a:chOff x="182880" y="173699"/>
            <a:chExt cx="8778240" cy="6510602"/>
          </a:xfrm>
        </p:grpSpPr>
        <p:sp>
          <p:nvSpPr>
            <p:cNvPr id="21" name="Rectangle 20"/>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2" name="Group 10"/>
            <p:cNvGrpSpPr/>
            <p:nvPr/>
          </p:nvGrpSpPr>
          <p:grpSpPr>
            <a:xfrm>
              <a:off x="256032" y="237744"/>
              <a:ext cx="8622792" cy="6364224"/>
              <a:chOff x="247157" y="247430"/>
              <a:chExt cx="8622792" cy="6364224"/>
            </a:xfrm>
          </p:grpSpPr>
          <p:sp>
            <p:nvSpPr>
              <p:cNvPr id="23" name="Rectangle 22"/>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24" name="Straight Connector 23"/>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25" name="Rectangle 24"/>
              <p:cNvSpPr/>
              <p:nvPr/>
            </p:nvSpPr>
            <p:spPr>
              <a:xfrm>
                <a:off x="247157" y="1612392"/>
                <a:ext cx="8622792"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sp>
        <p:nvSpPr>
          <p:cNvPr id="2" name="Title 1"/>
          <p:cNvSpPr>
            <a:spLocks noGrp="1"/>
          </p:cNvSpPr>
          <p:nvPr>
            <p:ph type="title"/>
          </p:nvPr>
        </p:nvSpPr>
        <p:spPr/>
        <p:txBody>
          <a:bodyPr/>
          <a:lstStyle/>
          <a:p>
            <a:r>
              <a:rPr lang="en-US" altLang="zh-TW" smtClean="0"/>
              <a:t>Click to edit Master title style</a:t>
            </a:r>
            <a:endParaRPr/>
          </a:p>
        </p:txBody>
      </p:sp>
      <p:sp>
        <p:nvSpPr>
          <p:cNvPr id="3" name="Content Placeholder 2"/>
          <p:cNvSpPr>
            <a:spLocks noGrp="1"/>
          </p:cNvSpPr>
          <p:nvPr>
            <p:ph sz="half" idx="1"/>
          </p:nvPr>
        </p:nvSpPr>
        <p:spPr>
          <a:xfrm>
            <a:off x="900111" y="2147888"/>
            <a:ext cx="3566160" cy="3927475"/>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a:p>
        </p:txBody>
      </p:sp>
      <p:sp>
        <p:nvSpPr>
          <p:cNvPr id="4" name="Content Placeholder 3"/>
          <p:cNvSpPr>
            <a:spLocks noGrp="1"/>
          </p:cNvSpPr>
          <p:nvPr>
            <p:ph sz="half" idx="2"/>
          </p:nvPr>
        </p:nvSpPr>
        <p:spPr>
          <a:xfrm>
            <a:off x="4648199" y="2147888"/>
            <a:ext cx="3566160" cy="3927475"/>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a:p>
        </p:txBody>
      </p:sp>
      <p:sp>
        <p:nvSpPr>
          <p:cNvPr id="5" name="Date Placeholder 4"/>
          <p:cNvSpPr>
            <a:spLocks noGrp="1"/>
          </p:cNvSpPr>
          <p:nvPr>
            <p:ph type="dt" sz="half" idx="10"/>
          </p:nvPr>
        </p:nvSpPr>
        <p:spPr/>
        <p:txBody>
          <a:bodyPr/>
          <a:lstStyle/>
          <a:p>
            <a:fld id="{7D290233-0DD1-4A80-BB1E-9ADC3556DBB6}" type="datetimeFigureOut">
              <a:rPr lang="en-US" smtClean="0"/>
              <a:t>12/6/15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E4BAC9-6D41-4691-9299-18EF07EF0177}"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0" name="Group 9"/>
          <p:cNvGrpSpPr/>
          <p:nvPr/>
        </p:nvGrpSpPr>
        <p:grpSpPr>
          <a:xfrm>
            <a:off x="182880" y="173699"/>
            <a:ext cx="8778240" cy="6510602"/>
            <a:chOff x="182880" y="173699"/>
            <a:chExt cx="8778240" cy="6510602"/>
          </a:xfrm>
        </p:grpSpPr>
        <p:grpSp>
          <p:nvGrpSpPr>
            <p:cNvPr id="26" name="Group 25"/>
            <p:cNvGrpSpPr/>
            <p:nvPr/>
          </p:nvGrpSpPr>
          <p:grpSpPr>
            <a:xfrm>
              <a:off x="182880" y="173699"/>
              <a:ext cx="8778240" cy="6510602"/>
              <a:chOff x="182880" y="173699"/>
              <a:chExt cx="8778240" cy="6510602"/>
            </a:xfrm>
          </p:grpSpPr>
          <p:sp>
            <p:nvSpPr>
              <p:cNvPr id="27" name="Rectangle 26"/>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8" name="Group 10"/>
              <p:cNvGrpSpPr/>
              <p:nvPr/>
            </p:nvGrpSpPr>
            <p:grpSpPr>
              <a:xfrm>
                <a:off x="256032" y="237744"/>
                <a:ext cx="8622792" cy="6364224"/>
                <a:chOff x="247157" y="247430"/>
                <a:chExt cx="8622792" cy="6364224"/>
              </a:xfrm>
            </p:grpSpPr>
            <p:sp>
              <p:nvSpPr>
                <p:cNvPr id="29" name="Rectangle 28"/>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31" name="Straight Connector 30"/>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32" name="Rectangle 31"/>
                <p:cNvSpPr/>
                <p:nvPr/>
              </p:nvSpPr>
              <p:spPr>
                <a:xfrm>
                  <a:off x="247157" y="1612392"/>
                  <a:ext cx="8622792"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cxnSp>
          <p:nvCxnSpPr>
            <p:cNvPr id="23" name="Straight Connector 22"/>
            <p:cNvCxnSpPr/>
            <p:nvPr/>
          </p:nvCxnSpPr>
          <p:spPr>
            <a:xfrm rot="16200000" flipH="1">
              <a:off x="2217480" y="4026438"/>
              <a:ext cx="4711326" cy="2286"/>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grpSp>
      <p:sp>
        <p:nvSpPr>
          <p:cNvPr id="2" name="Title 1"/>
          <p:cNvSpPr>
            <a:spLocks noGrp="1"/>
          </p:cNvSpPr>
          <p:nvPr>
            <p:ph type="title"/>
          </p:nvPr>
        </p:nvSpPr>
        <p:spPr/>
        <p:txBody>
          <a:bodyPr/>
          <a:lstStyle>
            <a:lvl1pPr>
              <a:defRPr/>
            </a:lvl1pPr>
          </a:lstStyle>
          <a:p>
            <a:r>
              <a:rPr lang="en-US" altLang="zh-TW" smtClean="0"/>
              <a:t>Click to edit Master title style</a:t>
            </a:r>
            <a:endParaRPr/>
          </a:p>
        </p:txBody>
      </p:sp>
      <p:sp>
        <p:nvSpPr>
          <p:cNvPr id="3" name="Text Placeholder 2"/>
          <p:cNvSpPr>
            <a:spLocks noGrp="1"/>
          </p:cNvSpPr>
          <p:nvPr>
            <p:ph type="body" idx="1"/>
          </p:nvPr>
        </p:nvSpPr>
        <p:spPr>
          <a:xfrm>
            <a:off x="632301" y="1708990"/>
            <a:ext cx="3566160" cy="832503"/>
          </a:xfrm>
        </p:spPr>
        <p:txBody>
          <a:bodyPr anchor="ctr" anchorCtr="0">
            <a:noAutofit/>
          </a:bodyPr>
          <a:lstStyle>
            <a:lvl1pPr marL="0" indent="0" algn="ctr">
              <a:spcBef>
                <a:spcPts val="300"/>
              </a:spcBef>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TW" smtClean="0"/>
              <a:t>Click to edit Master text styles</a:t>
            </a:r>
          </a:p>
        </p:txBody>
      </p:sp>
      <p:sp>
        <p:nvSpPr>
          <p:cNvPr id="4" name="Content Placeholder 3"/>
          <p:cNvSpPr>
            <a:spLocks noGrp="1"/>
          </p:cNvSpPr>
          <p:nvPr>
            <p:ph sz="half" idx="2"/>
          </p:nvPr>
        </p:nvSpPr>
        <p:spPr>
          <a:xfrm>
            <a:off x="632301" y="2590801"/>
            <a:ext cx="3566160" cy="3484562"/>
          </a:xfrm>
        </p:spPr>
        <p:txBody>
          <a:bodyPr>
            <a:normAutofit/>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dirty="0"/>
          </a:p>
        </p:txBody>
      </p:sp>
      <p:sp>
        <p:nvSpPr>
          <p:cNvPr id="5" name="Text Placeholder 4"/>
          <p:cNvSpPr>
            <a:spLocks noGrp="1"/>
          </p:cNvSpPr>
          <p:nvPr>
            <p:ph type="body" sz="quarter" idx="3"/>
          </p:nvPr>
        </p:nvSpPr>
        <p:spPr>
          <a:xfrm>
            <a:off x="4945539" y="1708990"/>
            <a:ext cx="3566160" cy="832503"/>
          </a:xfrm>
        </p:spPr>
        <p:txBody>
          <a:bodyPr anchor="ctr" anchorCtr="0">
            <a:noAutofit/>
          </a:bodyPr>
          <a:lstStyle>
            <a:lvl1pPr marL="0" indent="0" algn="ctr">
              <a:spcBef>
                <a:spcPts val="300"/>
              </a:spcBef>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TW" smtClean="0"/>
              <a:t>Click to edit Master text styles</a:t>
            </a:r>
          </a:p>
        </p:txBody>
      </p:sp>
      <p:sp>
        <p:nvSpPr>
          <p:cNvPr id="6" name="Content Placeholder 5"/>
          <p:cNvSpPr>
            <a:spLocks noGrp="1"/>
          </p:cNvSpPr>
          <p:nvPr>
            <p:ph sz="quarter" idx="4"/>
          </p:nvPr>
        </p:nvSpPr>
        <p:spPr>
          <a:xfrm>
            <a:off x="4945539" y="2590801"/>
            <a:ext cx="3566160" cy="3484562"/>
          </a:xfrm>
        </p:spPr>
        <p:txBody>
          <a:bodyPr>
            <a:normAutofit/>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dirty="0"/>
          </a:p>
        </p:txBody>
      </p:sp>
      <p:sp>
        <p:nvSpPr>
          <p:cNvPr id="7" name="Date Placeholder 6"/>
          <p:cNvSpPr>
            <a:spLocks noGrp="1"/>
          </p:cNvSpPr>
          <p:nvPr>
            <p:ph type="dt" sz="half" idx="10"/>
          </p:nvPr>
        </p:nvSpPr>
        <p:spPr/>
        <p:txBody>
          <a:bodyPr/>
          <a:lstStyle/>
          <a:p>
            <a:fld id="{7D290233-0DD1-4A80-BB1E-9ADC3556DBB6}" type="datetimeFigureOut">
              <a:rPr lang="en-US" smtClean="0"/>
              <a:t>12/6/15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FE4BAC9-6D41-4691-9299-18EF07EF0177}"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2" name="Group 11"/>
          <p:cNvGrpSpPr/>
          <p:nvPr/>
        </p:nvGrpSpPr>
        <p:grpSpPr>
          <a:xfrm>
            <a:off x="182880" y="173699"/>
            <a:ext cx="8778240" cy="6510602"/>
            <a:chOff x="182880" y="173699"/>
            <a:chExt cx="8778240" cy="6510602"/>
          </a:xfrm>
        </p:grpSpPr>
        <p:sp>
          <p:nvSpPr>
            <p:cNvPr id="13" name="Rectangle 12"/>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4" name="Group 10"/>
            <p:cNvGrpSpPr/>
            <p:nvPr/>
          </p:nvGrpSpPr>
          <p:grpSpPr>
            <a:xfrm>
              <a:off x="256032" y="237744"/>
              <a:ext cx="8622792" cy="6364224"/>
              <a:chOff x="247157" y="247430"/>
              <a:chExt cx="8622792" cy="6364224"/>
            </a:xfrm>
          </p:grpSpPr>
          <p:sp>
            <p:nvSpPr>
              <p:cNvPr id="15" name="Rectangle 14"/>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16" name="Straight Connector 15"/>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17" name="Rectangle 16"/>
              <p:cNvSpPr/>
              <p:nvPr/>
            </p:nvSpPr>
            <p:spPr>
              <a:xfrm>
                <a:off x="247157" y="1612392"/>
                <a:ext cx="8622792"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sp>
        <p:nvSpPr>
          <p:cNvPr id="2" name="Title 1"/>
          <p:cNvSpPr>
            <a:spLocks noGrp="1"/>
          </p:cNvSpPr>
          <p:nvPr>
            <p:ph type="title"/>
          </p:nvPr>
        </p:nvSpPr>
        <p:spPr/>
        <p:txBody>
          <a:bodyPr/>
          <a:lstStyle/>
          <a:p>
            <a:r>
              <a:rPr lang="en-US" altLang="zh-TW" smtClean="0"/>
              <a:t>Click to edit Master title style</a:t>
            </a:r>
            <a:endParaRPr/>
          </a:p>
        </p:txBody>
      </p:sp>
      <p:sp>
        <p:nvSpPr>
          <p:cNvPr id="3" name="Date Placeholder 2"/>
          <p:cNvSpPr>
            <a:spLocks noGrp="1"/>
          </p:cNvSpPr>
          <p:nvPr>
            <p:ph type="dt" sz="half" idx="10"/>
          </p:nvPr>
        </p:nvSpPr>
        <p:spPr/>
        <p:txBody>
          <a:bodyPr/>
          <a:lstStyle/>
          <a:p>
            <a:fld id="{7D290233-0DD1-4A80-BB1E-9ADC3556DBB6}" type="datetimeFigureOut">
              <a:rPr lang="en-US" smtClean="0"/>
              <a:t>12/6/15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FE4BAC9-6D41-4691-9299-18EF07EF0177}"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10" name="Group 9"/>
          <p:cNvGrpSpPr/>
          <p:nvPr/>
        </p:nvGrpSpPr>
        <p:grpSpPr>
          <a:xfrm>
            <a:off x="182880" y="173699"/>
            <a:ext cx="8778240" cy="6510602"/>
            <a:chOff x="182880" y="173699"/>
            <a:chExt cx="8778240" cy="6510602"/>
          </a:xfrm>
        </p:grpSpPr>
        <p:sp>
          <p:nvSpPr>
            <p:cNvPr id="11" name="Rectangle 10"/>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2" name="Group 10"/>
            <p:cNvGrpSpPr/>
            <p:nvPr/>
          </p:nvGrpSpPr>
          <p:grpSpPr>
            <a:xfrm>
              <a:off x="256032" y="237744"/>
              <a:ext cx="8622792" cy="6364224"/>
              <a:chOff x="247157" y="247430"/>
              <a:chExt cx="8622792" cy="6364224"/>
            </a:xfrm>
          </p:grpSpPr>
          <p:sp>
            <p:nvSpPr>
              <p:cNvPr id="13" name="Rectangle 12"/>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14" name="Straight Connector 13"/>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grpSp>
      </p:grpSp>
      <p:sp>
        <p:nvSpPr>
          <p:cNvPr id="2" name="Date Placeholder 1"/>
          <p:cNvSpPr>
            <a:spLocks noGrp="1"/>
          </p:cNvSpPr>
          <p:nvPr>
            <p:ph type="dt" sz="half" idx="10"/>
          </p:nvPr>
        </p:nvSpPr>
        <p:spPr/>
        <p:txBody>
          <a:bodyPr/>
          <a:lstStyle/>
          <a:p>
            <a:fld id="{7D290233-0DD1-4A80-BB1E-9ADC3556DBB6}" type="datetimeFigureOut">
              <a:rPr lang="en-US" smtClean="0"/>
              <a:t>12/6/15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FE4BAC9-6D41-4691-9299-18EF07EF0177}"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11" name="Group 10"/>
          <p:cNvGrpSpPr/>
          <p:nvPr/>
        </p:nvGrpSpPr>
        <p:grpSpPr>
          <a:xfrm>
            <a:off x="182880" y="173699"/>
            <a:ext cx="8778240" cy="6510602"/>
            <a:chOff x="182880" y="173699"/>
            <a:chExt cx="8778240" cy="6510602"/>
          </a:xfrm>
        </p:grpSpPr>
        <p:grpSp>
          <p:nvGrpSpPr>
            <p:cNvPr id="16" name="Group 15"/>
            <p:cNvGrpSpPr/>
            <p:nvPr/>
          </p:nvGrpSpPr>
          <p:grpSpPr>
            <a:xfrm>
              <a:off x="182880" y="173699"/>
              <a:ext cx="8778240" cy="6510602"/>
              <a:chOff x="182880" y="173699"/>
              <a:chExt cx="8778240" cy="6510602"/>
            </a:xfrm>
          </p:grpSpPr>
          <p:sp>
            <p:nvSpPr>
              <p:cNvPr id="17" name="Rectangle 16"/>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8" name="Group 10"/>
              <p:cNvGrpSpPr/>
              <p:nvPr/>
            </p:nvGrpSpPr>
            <p:grpSpPr>
              <a:xfrm>
                <a:off x="256032" y="237744"/>
                <a:ext cx="8622792" cy="6364224"/>
                <a:chOff x="247157" y="247430"/>
                <a:chExt cx="8622792" cy="6364224"/>
              </a:xfrm>
            </p:grpSpPr>
            <p:sp>
              <p:nvSpPr>
                <p:cNvPr id="19" name="Rectangle 18"/>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20" name="Straight Connector 19"/>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grpSp>
        </p:grpSp>
        <p:sp>
          <p:nvSpPr>
            <p:cNvPr id="33" name="Rectangle 32"/>
            <p:cNvSpPr/>
            <p:nvPr/>
          </p:nvSpPr>
          <p:spPr>
            <a:xfrm rot="5400000">
              <a:off x="801086" y="3274090"/>
              <a:ext cx="6135624"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530225" y="1169892"/>
            <a:ext cx="3008313" cy="914400"/>
          </a:xfrm>
        </p:spPr>
        <p:txBody>
          <a:bodyPr anchor="b">
            <a:normAutofit/>
          </a:bodyPr>
          <a:lstStyle>
            <a:lvl1pPr algn="l">
              <a:defRPr sz="2800" b="0"/>
            </a:lvl1pPr>
          </a:lstStyle>
          <a:p>
            <a:r>
              <a:rPr lang="en-US" altLang="zh-TW" smtClean="0"/>
              <a:t>Click to edit Master title style</a:t>
            </a:r>
            <a:endParaRPr dirty="0"/>
          </a:p>
        </p:txBody>
      </p:sp>
      <p:sp>
        <p:nvSpPr>
          <p:cNvPr id="3" name="Content Placeholder 2"/>
          <p:cNvSpPr>
            <a:spLocks noGrp="1"/>
          </p:cNvSpPr>
          <p:nvPr>
            <p:ph idx="1"/>
          </p:nvPr>
        </p:nvSpPr>
        <p:spPr>
          <a:xfrm>
            <a:off x="4328319" y="609600"/>
            <a:ext cx="4114800" cy="5465763"/>
          </a:xfrm>
        </p:spPr>
        <p:txBody>
          <a:bodyPr>
            <a:normAutofit/>
          </a:bodyPr>
          <a:lstStyle>
            <a:lvl1pPr>
              <a:defRPr sz="2400" baseline="0"/>
            </a:lvl1pPr>
            <a:lvl2pPr>
              <a:defRPr sz="2200" baseline="0"/>
            </a:lvl2pPr>
            <a:lvl3pPr>
              <a:defRPr sz="2000" baseline="0"/>
            </a:lvl3pPr>
            <a:lvl4pPr>
              <a:defRPr sz="1800" baseline="0"/>
            </a:lvl4pPr>
            <a:lvl5pPr>
              <a:defRPr sz="1800" baseline="0"/>
            </a:lvl5pPr>
            <a:lvl6pPr>
              <a:defRPr sz="1800"/>
            </a:lvl6pPr>
            <a:lvl7pPr>
              <a:defRPr sz="1800"/>
            </a:lvl7pPr>
            <a:lvl8pPr>
              <a:defRPr sz="1800"/>
            </a:lvl8pPr>
            <a:lvl9pPr>
              <a:defRPr sz="1800"/>
            </a:lvl9pPr>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dirty="0"/>
          </a:p>
        </p:txBody>
      </p:sp>
      <p:sp>
        <p:nvSpPr>
          <p:cNvPr id="4" name="Text Placeholder 3"/>
          <p:cNvSpPr>
            <a:spLocks noGrp="1"/>
          </p:cNvSpPr>
          <p:nvPr>
            <p:ph type="body" sz="half" idx="2"/>
          </p:nvPr>
        </p:nvSpPr>
        <p:spPr>
          <a:xfrm>
            <a:off x="530225" y="2147888"/>
            <a:ext cx="3008313" cy="3262313"/>
          </a:xfrm>
        </p:spPr>
        <p:txBody>
          <a:bodyPr vert="horz" lIns="91440" tIns="45720" rIns="91440" bIns="45720" rtlCol="0">
            <a:normAutofit/>
          </a:bodyPr>
          <a:lstStyle>
            <a:lvl1pPr marL="0" indent="0">
              <a:lnSpc>
                <a:spcPct val="120000"/>
              </a:lnSpc>
              <a:spcBef>
                <a:spcPts val="600"/>
              </a:spcBef>
              <a:buNone/>
              <a:defRPr sz="1600" kern="1200">
                <a:solidFill>
                  <a:schemeClr val="tx1">
                    <a:lumMod val="75000"/>
                    <a:lumOff val="25000"/>
                  </a:schemeClr>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l" defTabSz="914400" rtl="0" eaLnBrk="1" latinLnBrk="0" hangingPunct="1">
              <a:lnSpc>
                <a:spcPct val="110000"/>
              </a:lnSpc>
              <a:spcBef>
                <a:spcPts val="2000"/>
              </a:spcBef>
              <a:buClr>
                <a:schemeClr val="bg1">
                  <a:lumMod val="75000"/>
                  <a:lumOff val="25000"/>
                </a:schemeClr>
              </a:buClr>
              <a:buFont typeface="Arial" pitchFamily="34" charset="0"/>
              <a:buNone/>
            </a:pPr>
            <a:r>
              <a:rPr lang="en-US" altLang="zh-TW" smtClean="0"/>
              <a:t>Click to edit Master text styles</a:t>
            </a:r>
          </a:p>
        </p:txBody>
      </p:sp>
      <p:sp>
        <p:nvSpPr>
          <p:cNvPr id="5" name="Date Placeholder 4"/>
          <p:cNvSpPr>
            <a:spLocks noGrp="1"/>
          </p:cNvSpPr>
          <p:nvPr>
            <p:ph type="dt" sz="half" idx="10"/>
          </p:nvPr>
        </p:nvSpPr>
        <p:spPr/>
        <p:txBody>
          <a:bodyPr/>
          <a:lstStyle/>
          <a:p>
            <a:fld id="{7D290233-0DD1-4A80-BB1E-9ADC3556DBB6}" type="datetimeFigureOut">
              <a:rPr lang="en-US" smtClean="0"/>
              <a:t>12/6/15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E4BAC9-6D41-4691-9299-18EF07EF0177}"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00113" y="244158"/>
            <a:ext cx="7345362" cy="1339850"/>
          </a:xfrm>
          <a:prstGeom prst="rect">
            <a:avLst/>
          </a:prstGeom>
        </p:spPr>
        <p:txBody>
          <a:bodyPr vert="horz" lIns="91440" tIns="45720" rIns="91440" bIns="45720" rtlCol="0" anchor="ctr">
            <a:normAutofit/>
          </a:bodyPr>
          <a:lstStyle/>
          <a:p>
            <a:r>
              <a:rPr lang="en-US" altLang="zh-TW" smtClean="0"/>
              <a:t>Click to edit Master title style</a:t>
            </a:r>
            <a:endParaRPr dirty="0"/>
          </a:p>
        </p:txBody>
      </p:sp>
      <p:sp>
        <p:nvSpPr>
          <p:cNvPr id="3" name="Text Placeholder 2"/>
          <p:cNvSpPr>
            <a:spLocks noGrp="1"/>
          </p:cNvSpPr>
          <p:nvPr>
            <p:ph type="body" idx="1"/>
          </p:nvPr>
        </p:nvSpPr>
        <p:spPr>
          <a:xfrm>
            <a:off x="900112" y="2133601"/>
            <a:ext cx="7345363" cy="3931920"/>
          </a:xfrm>
          <a:prstGeom prst="rect">
            <a:avLst/>
          </a:prstGeom>
        </p:spPr>
        <p:txBody>
          <a:bodyPr vert="horz" lIns="91440" tIns="45720" rIns="91440" bIns="45720" rtlCol="0">
            <a:normAutofit/>
          </a:bodyPr>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dirty="0"/>
          </a:p>
        </p:txBody>
      </p:sp>
      <p:sp>
        <p:nvSpPr>
          <p:cNvPr id="4" name="Date Placeholder 3"/>
          <p:cNvSpPr>
            <a:spLocks noGrp="1"/>
          </p:cNvSpPr>
          <p:nvPr>
            <p:ph type="dt" sz="half" idx="2"/>
          </p:nvPr>
        </p:nvSpPr>
        <p:spPr>
          <a:xfrm>
            <a:off x="243840" y="6371591"/>
            <a:ext cx="2133600" cy="259317"/>
          </a:xfrm>
          <a:prstGeom prst="rect">
            <a:avLst/>
          </a:prstGeom>
        </p:spPr>
        <p:txBody>
          <a:bodyPr vert="horz" lIns="91440" tIns="45720" rIns="91440" bIns="45720" rtlCol="0" anchor="ctr"/>
          <a:lstStyle>
            <a:lvl1pPr algn="l">
              <a:defRPr sz="1200">
                <a:solidFill>
                  <a:schemeClr val="bg2">
                    <a:lumMod val="60000"/>
                    <a:lumOff val="40000"/>
                  </a:schemeClr>
                </a:solidFill>
                <a:latin typeface="Brush Script MT" pitchFamily="66" charset="0"/>
              </a:defRPr>
            </a:lvl1pPr>
          </a:lstStyle>
          <a:p>
            <a:fld id="{7D290233-0DD1-4A80-BB1E-9ADC3556DBB6}" type="datetimeFigureOut">
              <a:rPr lang="en-US" smtClean="0"/>
              <a:t>12/6/15</a:t>
            </a:fld>
            <a:endParaRPr lang="en-US"/>
          </a:p>
        </p:txBody>
      </p:sp>
      <p:sp>
        <p:nvSpPr>
          <p:cNvPr id="5" name="Footer Placeholder 4"/>
          <p:cNvSpPr>
            <a:spLocks noGrp="1"/>
          </p:cNvSpPr>
          <p:nvPr>
            <p:ph type="ftr" sz="quarter" idx="3"/>
          </p:nvPr>
        </p:nvSpPr>
        <p:spPr>
          <a:xfrm>
            <a:off x="5958840" y="6371591"/>
            <a:ext cx="2895600" cy="257810"/>
          </a:xfrm>
          <a:prstGeom prst="rect">
            <a:avLst/>
          </a:prstGeom>
        </p:spPr>
        <p:txBody>
          <a:bodyPr vert="horz" lIns="91440" tIns="45720" rIns="91440" bIns="45720" rtlCol="0" anchor="ctr"/>
          <a:lstStyle>
            <a:lvl1pPr marL="0" algn="r" defTabSz="914400" rtl="0" eaLnBrk="1" latinLnBrk="0" hangingPunct="1">
              <a:defRPr sz="1200" kern="1200">
                <a:solidFill>
                  <a:schemeClr val="bg2">
                    <a:lumMod val="60000"/>
                    <a:lumOff val="40000"/>
                  </a:schemeClr>
                </a:solidFill>
                <a:latin typeface="Brush Script MT" pitchFamily="66" charset="0"/>
                <a:ea typeface="+mn-ea"/>
                <a:cs typeface="+mn-cs"/>
              </a:defRPr>
            </a:lvl1pPr>
          </a:lstStyle>
          <a:p>
            <a:endParaRPr lang="en-US"/>
          </a:p>
        </p:txBody>
      </p:sp>
      <p:sp>
        <p:nvSpPr>
          <p:cNvPr id="6" name="Slide Number Placeholder 5"/>
          <p:cNvSpPr>
            <a:spLocks noGrp="1"/>
          </p:cNvSpPr>
          <p:nvPr>
            <p:ph type="sldNum" sz="quarter" idx="4"/>
          </p:nvPr>
        </p:nvSpPr>
        <p:spPr>
          <a:xfrm>
            <a:off x="4191000" y="6356350"/>
            <a:ext cx="762000" cy="271463"/>
          </a:xfrm>
          <a:prstGeom prst="rect">
            <a:avLst/>
          </a:prstGeom>
        </p:spPr>
        <p:txBody>
          <a:bodyPr vert="horz" lIns="91440" tIns="45720" rIns="91440" bIns="45720" rtlCol="0" anchor="ctr"/>
          <a:lstStyle>
            <a:lvl1pPr marL="0" algn="ctr" defTabSz="914400" rtl="0" eaLnBrk="1" latinLnBrk="0" hangingPunct="1">
              <a:defRPr sz="1200" kern="1200">
                <a:solidFill>
                  <a:schemeClr val="bg2">
                    <a:lumMod val="60000"/>
                    <a:lumOff val="40000"/>
                  </a:schemeClr>
                </a:solidFill>
                <a:latin typeface="+mn-lt"/>
                <a:ea typeface="+mn-ea"/>
                <a:cs typeface="+mn-cs"/>
              </a:defRPr>
            </a:lvl1pPr>
          </a:lstStyle>
          <a:p>
            <a:fld id="{CFE4BAC9-6D41-4691-9299-18EF07EF0177}"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xStyles>
    <p:titleStyle>
      <a:lvl1pPr algn="ctr" defTabSz="914400" rtl="0" eaLnBrk="1" latinLnBrk="0" hangingPunct="1">
        <a:spcBef>
          <a:spcPct val="0"/>
        </a:spcBef>
        <a:buNone/>
        <a:defRPr sz="4800" kern="1200">
          <a:solidFill>
            <a:schemeClr val="tx1">
              <a:lumMod val="75000"/>
              <a:lumOff val="25000"/>
            </a:schemeClr>
          </a:solidFill>
          <a:latin typeface="+mj-lt"/>
          <a:ea typeface="+mj-ea"/>
          <a:cs typeface="+mj-cs"/>
        </a:defRPr>
      </a:lvl1pPr>
    </p:titleStyle>
    <p:bodyStyle>
      <a:lvl1pPr marL="342900" indent="-342900" algn="l" defTabSz="914400" rtl="0" eaLnBrk="1" latinLnBrk="0" hangingPunct="1">
        <a:spcBef>
          <a:spcPts val="2000"/>
        </a:spcBef>
        <a:buClr>
          <a:schemeClr val="tx1">
            <a:lumMod val="75000"/>
            <a:lumOff val="25000"/>
          </a:schemeClr>
        </a:buClr>
        <a:buFont typeface="Arial" pitchFamily="34" charset="0"/>
        <a:buChar char="•"/>
        <a:defRPr sz="2400" kern="1200">
          <a:solidFill>
            <a:schemeClr val="tx1">
              <a:lumMod val="75000"/>
              <a:lumOff val="25000"/>
            </a:schemeClr>
          </a:solidFill>
          <a:latin typeface="+mn-lt"/>
          <a:ea typeface="+mn-ea"/>
          <a:cs typeface="+mn-cs"/>
        </a:defRPr>
      </a:lvl1pPr>
      <a:lvl2pPr marL="579438" indent="-228600" algn="l" defTabSz="914400" rtl="0" eaLnBrk="1" latinLnBrk="0" hangingPunct="1">
        <a:spcBef>
          <a:spcPts val="600"/>
        </a:spcBef>
        <a:buClr>
          <a:schemeClr val="bg2">
            <a:lumMod val="60000"/>
            <a:lumOff val="40000"/>
          </a:schemeClr>
        </a:buClr>
        <a:buFont typeface="Arial" pitchFamily="34" charset="0"/>
        <a:buChar char="•"/>
        <a:defRPr sz="2200" kern="1200">
          <a:solidFill>
            <a:schemeClr val="tx1">
              <a:lumMod val="75000"/>
              <a:lumOff val="25000"/>
            </a:schemeClr>
          </a:solidFill>
          <a:latin typeface="+mn-lt"/>
          <a:ea typeface="+mn-ea"/>
          <a:cs typeface="+mn-cs"/>
        </a:defRPr>
      </a:lvl2pPr>
      <a:lvl3pPr marL="808038" indent="-228600" algn="l" defTabSz="914400" rtl="0" eaLnBrk="1" latinLnBrk="0" hangingPunct="1">
        <a:spcBef>
          <a:spcPts val="600"/>
        </a:spcBef>
        <a:buClr>
          <a:schemeClr val="tx1">
            <a:lumMod val="75000"/>
            <a:lumOff val="25000"/>
          </a:schemeClr>
        </a:buClr>
        <a:buFont typeface="Arial" pitchFamily="34" charset="0"/>
        <a:buChar char="•"/>
        <a:defRPr sz="2000" kern="1200">
          <a:solidFill>
            <a:schemeClr val="tx1">
              <a:lumMod val="75000"/>
              <a:lumOff val="25000"/>
            </a:schemeClr>
          </a:solidFill>
          <a:latin typeface="+mn-lt"/>
          <a:ea typeface="+mn-ea"/>
          <a:cs typeface="+mn-cs"/>
        </a:defRPr>
      </a:lvl3pPr>
      <a:lvl4pPr marL="1036638" indent="-228600" algn="l" defTabSz="914400" rtl="0" eaLnBrk="1" latinLnBrk="0" hangingPunct="1">
        <a:spcBef>
          <a:spcPts val="600"/>
        </a:spcBef>
        <a:buClr>
          <a:schemeClr val="bg2">
            <a:lumMod val="60000"/>
            <a:lumOff val="40000"/>
          </a:schemeClr>
        </a:buClr>
        <a:buFont typeface="Arial" pitchFamily="34" charset="0"/>
        <a:buChar char="•"/>
        <a:defRPr sz="1800" kern="1200">
          <a:solidFill>
            <a:schemeClr val="tx1">
              <a:lumMod val="75000"/>
              <a:lumOff val="25000"/>
            </a:schemeClr>
          </a:solidFill>
          <a:latin typeface="+mn-lt"/>
          <a:ea typeface="+mn-ea"/>
          <a:cs typeface="+mn-cs"/>
        </a:defRPr>
      </a:lvl4pPr>
      <a:lvl5pPr marL="1265238" indent="-228600" algn="l" defTabSz="914400" rtl="0" eaLnBrk="1" latinLnBrk="0" hangingPunct="1">
        <a:spcBef>
          <a:spcPts val="600"/>
        </a:spcBef>
        <a:buClr>
          <a:schemeClr val="tx1">
            <a:lumMod val="75000"/>
            <a:lumOff val="25000"/>
          </a:schemeClr>
        </a:buClr>
        <a:buFont typeface="Arial" pitchFamily="34" charset="0"/>
        <a:buChar char="•"/>
        <a:defRPr sz="1800" kern="1200">
          <a:solidFill>
            <a:schemeClr val="tx1">
              <a:lumMod val="75000"/>
              <a:lumOff val="25000"/>
            </a:schemeClr>
          </a:solidFill>
          <a:latin typeface="+mn-lt"/>
          <a:ea typeface="+mn-ea"/>
          <a:cs typeface="+mn-cs"/>
        </a:defRPr>
      </a:lvl5pPr>
      <a:lvl6pPr marL="1485900" indent="-228600" algn="l" defTabSz="914400" rtl="0" eaLnBrk="1" latinLnBrk="0" hangingPunct="1">
        <a:spcBef>
          <a:spcPct val="20000"/>
        </a:spcBef>
        <a:buClr>
          <a:schemeClr val="bg2">
            <a:lumMod val="60000"/>
            <a:lumOff val="40000"/>
          </a:schemeClr>
        </a:buClr>
        <a:buFont typeface="Arial" pitchFamily="34" charset="0"/>
        <a:buChar char="•"/>
        <a:defRPr lang="en-US" sz="1800" kern="1200" dirty="0" smtClean="0">
          <a:solidFill>
            <a:schemeClr val="tx1">
              <a:lumMod val="75000"/>
              <a:lumOff val="25000"/>
            </a:schemeClr>
          </a:solidFill>
          <a:latin typeface="+mn-lt"/>
          <a:ea typeface="+mn-ea"/>
          <a:cs typeface="+mn-cs"/>
        </a:defRPr>
      </a:lvl6pPr>
      <a:lvl7pPr marL="1712913" indent="-228600" algn="l" defTabSz="914400" rtl="0" eaLnBrk="1" latinLnBrk="0" hangingPunct="1">
        <a:spcBef>
          <a:spcPct val="20000"/>
        </a:spcBef>
        <a:buClr>
          <a:schemeClr val="tx1">
            <a:lumMod val="75000"/>
            <a:lumOff val="25000"/>
          </a:schemeClr>
        </a:buClr>
        <a:buFont typeface="Arial" pitchFamily="34" charset="0"/>
        <a:buChar char="•"/>
        <a:defRPr lang="en-US" sz="1800" kern="1200" dirty="0" smtClean="0">
          <a:solidFill>
            <a:schemeClr val="tx1">
              <a:lumMod val="75000"/>
              <a:lumOff val="25000"/>
            </a:schemeClr>
          </a:solidFill>
          <a:latin typeface="+mn-lt"/>
          <a:ea typeface="+mn-ea"/>
          <a:cs typeface="+mn-cs"/>
        </a:defRPr>
      </a:lvl7pPr>
      <a:lvl8pPr marL="1947863" indent="-228600" algn="l" defTabSz="914400" rtl="0" eaLnBrk="1" latinLnBrk="0" hangingPunct="1">
        <a:spcBef>
          <a:spcPct val="20000"/>
        </a:spcBef>
        <a:buClr>
          <a:schemeClr val="bg2">
            <a:lumMod val="60000"/>
            <a:lumOff val="40000"/>
          </a:schemeClr>
        </a:buClr>
        <a:buFont typeface="Arial" pitchFamily="34" charset="0"/>
        <a:buChar char="•"/>
        <a:defRPr lang="en-US" sz="1800" kern="1200" dirty="0" smtClean="0">
          <a:solidFill>
            <a:schemeClr val="tx1">
              <a:lumMod val="75000"/>
              <a:lumOff val="25000"/>
            </a:schemeClr>
          </a:solidFill>
          <a:latin typeface="+mn-lt"/>
          <a:ea typeface="+mn-ea"/>
          <a:cs typeface="+mn-cs"/>
        </a:defRPr>
      </a:lvl8pPr>
      <a:lvl9pPr marL="2174875" indent="-228600" algn="l" defTabSz="914400" rtl="0" eaLnBrk="1" latinLnBrk="0" hangingPunct="1">
        <a:spcBef>
          <a:spcPct val="20000"/>
        </a:spcBef>
        <a:buClr>
          <a:schemeClr val="tx1">
            <a:lumMod val="75000"/>
            <a:lumOff val="25000"/>
          </a:schemeClr>
        </a:buClr>
        <a:buFont typeface="Arial" pitchFamily="34" charset="0"/>
        <a:buChar char="•"/>
        <a:defRPr lang="en-US" sz="1800" kern="1200" dirty="0">
          <a:solidFill>
            <a:schemeClr val="tx1">
              <a:lumMod val="75000"/>
              <a:lumOff val="2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jpg"/></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diagramData" Target="../diagrams/data7.xml"/><Relationship Id="rId5" Type="http://schemas.openxmlformats.org/officeDocument/2006/relationships/diagramLayout" Target="../diagrams/layout7.xml"/><Relationship Id="rId6" Type="http://schemas.openxmlformats.org/officeDocument/2006/relationships/diagramQuickStyle" Target="../diagrams/quickStyle7.xml"/><Relationship Id="rId7" Type="http://schemas.openxmlformats.org/officeDocument/2006/relationships/diagramColors" Target="../diagrams/colors7.xml"/><Relationship Id="rId8" Type="http://schemas.microsoft.com/office/2007/relationships/diagramDrawing" Target="../diagrams/drawing7.xml"/><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diagramData" Target="../diagrams/data8.xml"/><Relationship Id="rId5" Type="http://schemas.openxmlformats.org/officeDocument/2006/relationships/diagramLayout" Target="../diagrams/layout8.xml"/><Relationship Id="rId6" Type="http://schemas.openxmlformats.org/officeDocument/2006/relationships/diagramQuickStyle" Target="../diagrams/quickStyle8.xml"/><Relationship Id="rId7" Type="http://schemas.openxmlformats.org/officeDocument/2006/relationships/diagramColors" Target="../diagrams/colors8.xml"/><Relationship Id="rId8" Type="http://schemas.microsoft.com/office/2007/relationships/diagramDrawing" Target="../diagrams/drawing8.xml"/><Relationship Id="rId9" Type="http://schemas.openxmlformats.org/officeDocument/2006/relationships/image" Target="../media/image16.png"/><Relationship Id="rId10" Type="http://schemas.openxmlformats.org/officeDocument/2006/relationships/image" Target="../media/image17.png"/><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diagramData" Target="../diagrams/data9.xml"/><Relationship Id="rId5" Type="http://schemas.openxmlformats.org/officeDocument/2006/relationships/diagramLayout" Target="../diagrams/layout9.xml"/><Relationship Id="rId6" Type="http://schemas.openxmlformats.org/officeDocument/2006/relationships/diagramQuickStyle" Target="../diagrams/quickStyle9.xml"/><Relationship Id="rId7" Type="http://schemas.openxmlformats.org/officeDocument/2006/relationships/diagramColors" Target="../diagrams/colors9.xml"/><Relationship Id="rId8" Type="http://schemas.microsoft.com/office/2007/relationships/diagramDrawing" Target="../diagrams/drawing9.xml"/><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4" Type="http://schemas.openxmlformats.org/officeDocument/2006/relationships/image" Target="../media/image20.png"/><Relationship Id="rId5" Type="http://schemas.openxmlformats.org/officeDocument/2006/relationships/image" Target="../media/image21.png"/><Relationship Id="rId6" Type="http://schemas.openxmlformats.org/officeDocument/2006/relationships/image" Target="../media/image22.png"/><Relationship Id="rId7" Type="http://schemas.openxmlformats.org/officeDocument/2006/relationships/image" Target="../media/image23.png"/><Relationship Id="rId8" Type="http://schemas.openxmlformats.org/officeDocument/2006/relationships/image" Target="../media/image24.png"/><Relationship Id="rId9" Type="http://schemas.openxmlformats.org/officeDocument/2006/relationships/image" Target="../media/image25.png"/><Relationship Id="rId10" Type="http://schemas.openxmlformats.org/officeDocument/2006/relationships/image" Target="../media/image26.png"/><Relationship Id="rId11" Type="http://schemas.openxmlformats.org/officeDocument/2006/relationships/image" Target="../media/image27.png"/><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14.xml.rels><?xml version="1.0" encoding="UTF-8" standalone="yes"?>
<Relationships xmlns="http://schemas.openxmlformats.org/package/2006/relationships"><Relationship Id="rId11" Type="http://schemas.openxmlformats.org/officeDocument/2006/relationships/diagramQuickStyle" Target="../diagrams/quickStyle11.xml"/><Relationship Id="rId12" Type="http://schemas.openxmlformats.org/officeDocument/2006/relationships/diagramColors" Target="../diagrams/colors11.xml"/><Relationship Id="rId13" Type="http://schemas.microsoft.com/office/2007/relationships/diagramDrawing" Target="../diagrams/drawing11.xml"/><Relationship Id="rId14" Type="http://schemas.openxmlformats.org/officeDocument/2006/relationships/image" Target="../media/image30.png"/><Relationship Id="rId15" Type="http://schemas.openxmlformats.org/officeDocument/2006/relationships/image" Target="../media/image31.png"/><Relationship Id="rId16" Type="http://schemas.openxmlformats.org/officeDocument/2006/relationships/image" Target="../media/image32.png"/><Relationship Id="rId1" Type="http://schemas.openxmlformats.org/officeDocument/2006/relationships/slideLayout" Target="../slideLayouts/slideLayout2.xml"/><Relationship Id="rId2" Type="http://schemas.openxmlformats.org/officeDocument/2006/relationships/image" Target="../media/image28.png"/><Relationship Id="rId3" Type="http://schemas.openxmlformats.org/officeDocument/2006/relationships/image" Target="../media/image29.png"/><Relationship Id="rId4" Type="http://schemas.openxmlformats.org/officeDocument/2006/relationships/diagramData" Target="../diagrams/data10.xml"/><Relationship Id="rId5" Type="http://schemas.openxmlformats.org/officeDocument/2006/relationships/diagramLayout" Target="../diagrams/layout10.xml"/><Relationship Id="rId6" Type="http://schemas.openxmlformats.org/officeDocument/2006/relationships/diagramQuickStyle" Target="../diagrams/quickStyle10.xml"/><Relationship Id="rId7" Type="http://schemas.openxmlformats.org/officeDocument/2006/relationships/diagramColors" Target="../diagrams/colors10.xml"/><Relationship Id="rId8" Type="http://schemas.microsoft.com/office/2007/relationships/diagramDrawing" Target="../diagrams/drawing10.xml"/><Relationship Id="rId9" Type="http://schemas.openxmlformats.org/officeDocument/2006/relationships/diagramData" Target="../diagrams/data11.xml"/><Relationship Id="rId10" Type="http://schemas.openxmlformats.org/officeDocument/2006/relationships/diagramLayout" Target="../diagrams/layout11.xml"/></Relationships>
</file>

<file path=ppt/slides/_rels/slide15.xml.rels><?xml version="1.0" encoding="UTF-8" standalone="yes"?>
<Relationships xmlns="http://schemas.openxmlformats.org/package/2006/relationships"><Relationship Id="rId3" Type="http://schemas.openxmlformats.org/officeDocument/2006/relationships/image" Target="../media/image29.png"/><Relationship Id="rId4" Type="http://schemas.openxmlformats.org/officeDocument/2006/relationships/image" Target="../media/image33.png"/><Relationship Id="rId1" Type="http://schemas.openxmlformats.org/officeDocument/2006/relationships/slideLayout" Target="../slideLayouts/slideLayout2.xml"/><Relationship Id="rId2" Type="http://schemas.openxmlformats.org/officeDocument/2006/relationships/image" Target="../media/image28.png"/></Relationships>
</file>

<file path=ppt/slides/_rels/slide16.xml.rels><?xml version="1.0" encoding="UTF-8" standalone="yes"?>
<Relationships xmlns="http://schemas.openxmlformats.org/package/2006/relationships"><Relationship Id="rId3" Type="http://schemas.openxmlformats.org/officeDocument/2006/relationships/image" Target="../media/image29.png"/><Relationship Id="rId4" Type="http://schemas.openxmlformats.org/officeDocument/2006/relationships/image" Target="../media/image34.png"/><Relationship Id="rId1" Type="http://schemas.openxmlformats.org/officeDocument/2006/relationships/slideLayout" Target="../slideLayouts/slideLayout2.xml"/><Relationship Id="rId2" Type="http://schemas.openxmlformats.org/officeDocument/2006/relationships/image" Target="../media/image28.png"/></Relationships>
</file>

<file path=ppt/slides/_rels/slide17.xml.rels><?xml version="1.0" encoding="UTF-8" standalone="yes"?>
<Relationships xmlns="http://schemas.openxmlformats.org/package/2006/relationships"><Relationship Id="rId3" Type="http://schemas.openxmlformats.org/officeDocument/2006/relationships/image" Target="../media/image36.png"/><Relationship Id="rId4" Type="http://schemas.openxmlformats.org/officeDocument/2006/relationships/image" Target="../media/image37.png"/><Relationship Id="rId1" Type="http://schemas.openxmlformats.org/officeDocument/2006/relationships/slideLayout" Target="../slideLayouts/slideLayout2.xml"/><Relationship Id="rId2" Type="http://schemas.openxmlformats.org/officeDocument/2006/relationships/image" Target="../media/image3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jp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7" Type="http://schemas.openxmlformats.org/officeDocument/2006/relationships/diagramData" Target="../diagrams/data2.xml"/><Relationship Id="rId8" Type="http://schemas.openxmlformats.org/officeDocument/2006/relationships/diagramLayout" Target="../diagrams/layout2.xml"/><Relationship Id="rId9" Type="http://schemas.openxmlformats.org/officeDocument/2006/relationships/diagramQuickStyle" Target="../diagrams/quickStyle2.xml"/><Relationship Id="rId10" Type="http://schemas.openxmlformats.org/officeDocument/2006/relationships/diagramColors" Target="../diagrams/colors2.xml"/><Relationship Id="rId11" Type="http://schemas.microsoft.com/office/2007/relationships/diagramDrawing" Target="../diagrams/drawing2.xml"/><Relationship Id="rId1" Type="http://schemas.openxmlformats.org/officeDocument/2006/relationships/slideLayout" Target="../slideLayouts/slideLayout2.xml"/><Relationship Id="rId2" Type="http://schemas.openxmlformats.org/officeDocument/2006/relationships/diagramData" Target="../diagrams/data1.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4" Type="http://schemas.openxmlformats.org/officeDocument/2006/relationships/diagramQuickStyle" Target="../diagrams/quickStyle3.xml"/><Relationship Id="rId5" Type="http://schemas.openxmlformats.org/officeDocument/2006/relationships/diagramColors" Target="../diagrams/colors3.xml"/><Relationship Id="rId6" Type="http://schemas.microsoft.com/office/2007/relationships/diagramDrawing" Target="../diagrams/drawing3.xml"/><Relationship Id="rId7" Type="http://schemas.openxmlformats.org/officeDocument/2006/relationships/image" Target="../media/image10.png"/><Relationship Id="rId8" Type="http://schemas.openxmlformats.org/officeDocument/2006/relationships/image" Target="../media/image11.png"/><Relationship Id="rId1" Type="http://schemas.openxmlformats.org/officeDocument/2006/relationships/slideLayout" Target="../slideLayouts/slideLayout2.xml"/><Relationship Id="rId2" Type="http://schemas.openxmlformats.org/officeDocument/2006/relationships/diagramData" Target="../diagrams/data3.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diagramData" Target="../diagrams/data4.xml"/><Relationship Id="rId5" Type="http://schemas.openxmlformats.org/officeDocument/2006/relationships/diagramLayout" Target="../diagrams/layout4.xml"/><Relationship Id="rId6" Type="http://schemas.openxmlformats.org/officeDocument/2006/relationships/diagramQuickStyle" Target="../diagrams/quickStyle4.xml"/><Relationship Id="rId7" Type="http://schemas.openxmlformats.org/officeDocument/2006/relationships/diagramColors" Target="../diagrams/colors4.xml"/><Relationship Id="rId8" Type="http://schemas.microsoft.com/office/2007/relationships/diagramDrawing" Target="../diagrams/drawing4.xml"/><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png"/><Relationship Id="rId5" Type="http://schemas.openxmlformats.org/officeDocument/2006/relationships/diagramData" Target="../diagrams/data5.xml"/><Relationship Id="rId6" Type="http://schemas.openxmlformats.org/officeDocument/2006/relationships/diagramLayout" Target="../diagrams/layout5.xml"/><Relationship Id="rId7" Type="http://schemas.openxmlformats.org/officeDocument/2006/relationships/diagramQuickStyle" Target="../diagrams/quickStyle5.xml"/><Relationship Id="rId8" Type="http://schemas.openxmlformats.org/officeDocument/2006/relationships/diagramColors" Target="../diagrams/colors5.xml"/><Relationship Id="rId9" Type="http://schemas.microsoft.com/office/2007/relationships/diagramDrawing" Target="../diagrams/drawing5.xml"/><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diagramData" Target="../diagrams/data6.xml"/><Relationship Id="rId5" Type="http://schemas.openxmlformats.org/officeDocument/2006/relationships/diagramLayout" Target="../diagrams/layout6.xml"/><Relationship Id="rId6" Type="http://schemas.openxmlformats.org/officeDocument/2006/relationships/diagramQuickStyle" Target="../diagrams/quickStyle6.xml"/><Relationship Id="rId7" Type="http://schemas.openxmlformats.org/officeDocument/2006/relationships/diagramColors" Target="../diagrams/colors6.xml"/><Relationship Id="rId8" Type="http://schemas.microsoft.com/office/2007/relationships/diagramDrawing" Target="../diagrams/drawing6.xml"/><Relationship Id="rId9" Type="http://schemas.openxmlformats.org/officeDocument/2006/relationships/image" Target="../media/image15.png"/><Relationship Id="rId1" Type="http://schemas.openxmlformats.org/officeDocument/2006/relationships/slideLayout" Target="../slideLayouts/slideLayout2.xml"/><Relationship Id="rId2"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2000" dirty="0" smtClean="0"/>
              <a:t>Where’s </a:t>
            </a:r>
            <a:r>
              <a:rPr lang="en-US" sz="2000" dirty="0" err="1" smtClean="0"/>
              <a:t>waldo</a:t>
            </a:r>
            <a:r>
              <a:rPr lang="en-US" sz="2000" dirty="0" smtClean="0"/>
              <a:t>?</a:t>
            </a:r>
            <a:br>
              <a:rPr lang="en-US" sz="2000" dirty="0" smtClean="0"/>
            </a:br>
            <a:r>
              <a:rPr lang="en-US" sz="2000" dirty="0" smtClean="0"/>
              <a:t>Genetic Algorithm and</a:t>
            </a:r>
            <a:br>
              <a:rPr lang="en-US" sz="2000" dirty="0" smtClean="0"/>
            </a:br>
            <a:r>
              <a:rPr lang="en-US" sz="2000" dirty="0" smtClean="0"/>
              <a:t>Multiple </a:t>
            </a:r>
            <a:r>
              <a:rPr lang="en-US" sz="2000" dirty="0" smtClean="0"/>
              <a:t>Sequence Alignment </a:t>
            </a:r>
            <a:endParaRPr lang="en-US" sz="2000" dirty="0"/>
          </a:p>
        </p:txBody>
      </p:sp>
      <p:sp>
        <p:nvSpPr>
          <p:cNvPr id="3" name="Subtitle 2"/>
          <p:cNvSpPr>
            <a:spLocks noGrp="1"/>
          </p:cNvSpPr>
          <p:nvPr>
            <p:ph type="subTitle" idx="1"/>
          </p:nvPr>
        </p:nvSpPr>
        <p:spPr/>
        <p:txBody>
          <a:bodyPr/>
          <a:lstStyle/>
          <a:p>
            <a:r>
              <a:rPr lang="en-US" dirty="0" smtClean="0"/>
              <a:t>2015/12/07</a:t>
            </a:r>
            <a:endParaRPr lang="en-US" dirty="0"/>
          </a:p>
        </p:txBody>
      </p:sp>
      <p:pic>
        <p:nvPicPr>
          <p:cNvPr id="4" name="Picture 3" descr="new-canaan-waldo.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8979" y="1123950"/>
            <a:ext cx="1573883" cy="3102475"/>
          </a:xfrm>
          <a:prstGeom prst="rect">
            <a:avLst/>
          </a:prstGeom>
        </p:spPr>
      </p:pic>
    </p:spTree>
    <p:extLst>
      <p:ext uri="{BB962C8B-B14F-4D97-AF65-F5344CB8AC3E}">
        <p14:creationId xmlns:p14="http://schemas.microsoft.com/office/powerpoint/2010/main" val="1820160895"/>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dirty="0" smtClean="0"/>
              <a:t>Where’s Waldo? </a:t>
            </a:r>
            <a:br>
              <a:rPr lang="en-US" sz="2000" dirty="0" smtClean="0"/>
            </a:br>
            <a:r>
              <a:rPr lang="en-US" sz="2000" dirty="0" smtClean="0"/>
              <a:t>Traveler Sales Problem &amp; Genetic Algorithm</a:t>
            </a:r>
            <a:endParaRPr lang="en-US" sz="2000" dirty="0"/>
          </a:p>
        </p:txBody>
      </p:sp>
      <p:pic>
        <p:nvPicPr>
          <p:cNvPr id="6" name="Picture 5" descr="Screen Shot 2015-12-06 at 7.11.09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767" y="1702500"/>
            <a:ext cx="6790131" cy="3728509"/>
          </a:xfrm>
          <a:prstGeom prst="rect">
            <a:avLst/>
          </a:prstGeom>
        </p:spPr>
      </p:pic>
      <p:pic>
        <p:nvPicPr>
          <p:cNvPr id="15" name="Picture 14" descr="Screen Shot 2015-12-06 at 7.11.19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1302" y="5419495"/>
            <a:ext cx="6644575" cy="1132842"/>
          </a:xfrm>
          <a:prstGeom prst="rect">
            <a:avLst/>
          </a:prstGeom>
        </p:spPr>
      </p:pic>
      <p:grpSp>
        <p:nvGrpSpPr>
          <p:cNvPr id="7" name="Group 6"/>
          <p:cNvGrpSpPr/>
          <p:nvPr/>
        </p:nvGrpSpPr>
        <p:grpSpPr>
          <a:xfrm>
            <a:off x="6178413" y="1979048"/>
            <a:ext cx="2838844" cy="4154779"/>
            <a:chOff x="6160318" y="1979048"/>
            <a:chExt cx="2838844" cy="4154779"/>
          </a:xfrm>
        </p:grpSpPr>
        <p:graphicFrame>
          <p:nvGraphicFramePr>
            <p:cNvPr id="8" name="Diagram 7"/>
            <p:cNvGraphicFramePr/>
            <p:nvPr>
              <p:extLst>
                <p:ext uri="{D42A27DB-BD31-4B8C-83A1-F6EECF244321}">
                  <p14:modId xmlns:p14="http://schemas.microsoft.com/office/powerpoint/2010/main" val="2589367150"/>
                </p:ext>
              </p:extLst>
            </p:nvPr>
          </p:nvGraphicFramePr>
          <p:xfrm>
            <a:off x="6160318" y="3524889"/>
            <a:ext cx="2838844" cy="26089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pSp>
          <p:nvGrpSpPr>
            <p:cNvPr id="9" name="Group 8"/>
            <p:cNvGrpSpPr/>
            <p:nvPr/>
          </p:nvGrpSpPr>
          <p:grpSpPr>
            <a:xfrm>
              <a:off x="6866749" y="1979048"/>
              <a:ext cx="1076430" cy="1038402"/>
              <a:chOff x="700146" y="0"/>
              <a:chExt cx="904327" cy="904327"/>
            </a:xfrm>
          </p:grpSpPr>
          <p:sp>
            <p:nvSpPr>
              <p:cNvPr id="13" name="Oval 12"/>
              <p:cNvSpPr/>
              <p:nvPr/>
            </p:nvSpPr>
            <p:spPr>
              <a:xfrm>
                <a:off x="700146" y="0"/>
                <a:ext cx="904327" cy="904327"/>
              </a:xfrm>
              <a:prstGeom prst="ellipse">
                <a:avLst/>
              </a:prstGeom>
            </p:spPr>
            <p:style>
              <a:lnRef idx="2">
                <a:schemeClr val="dk2">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2">
                  <a:hueOff val="0"/>
                  <a:satOff val="0"/>
                  <a:lumOff val="0"/>
                  <a:alphaOff val="0"/>
                </a:schemeClr>
              </a:fontRef>
            </p:style>
          </p:sp>
          <p:sp>
            <p:nvSpPr>
              <p:cNvPr id="14" name="Oval 4"/>
              <p:cNvSpPr/>
              <p:nvPr/>
            </p:nvSpPr>
            <p:spPr>
              <a:xfrm>
                <a:off x="832582" y="132436"/>
                <a:ext cx="771891" cy="639455"/>
              </a:xfrm>
              <a:prstGeom prst="rect">
                <a:avLst/>
              </a:prstGeom>
            </p:spPr>
            <p:style>
              <a:lnRef idx="0">
                <a:scrgbClr r="0" g="0" b="0"/>
              </a:lnRef>
              <a:fillRef idx="0">
                <a:scrgbClr r="0" g="0" b="0"/>
              </a:fillRef>
              <a:effectRef idx="0">
                <a:scrgbClr r="0" g="0" b="0"/>
              </a:effectRef>
              <a:fontRef idx="minor">
                <a:schemeClr val="dk2">
                  <a:hueOff val="0"/>
                  <a:satOff val="0"/>
                  <a:lumOff val="0"/>
                  <a:alphaOff val="0"/>
                </a:schemeClr>
              </a:fontRef>
            </p:style>
            <p:txBody>
              <a:bodyPr spcFirstLastPara="0" vert="horz" wrap="square" lIns="10160" tIns="10160" rIns="10160" bIns="10160" numCol="1" spcCol="1270" anchor="ctr" anchorCtr="0">
                <a:noAutofit/>
              </a:bodyPr>
              <a:lstStyle/>
              <a:p>
                <a:pPr lvl="0" algn="l" defTabSz="355600">
                  <a:lnSpc>
                    <a:spcPct val="90000"/>
                  </a:lnSpc>
                  <a:spcBef>
                    <a:spcPct val="0"/>
                  </a:spcBef>
                  <a:spcAft>
                    <a:spcPct val="35000"/>
                  </a:spcAft>
                </a:pPr>
                <a:r>
                  <a:rPr lang="en-US" sz="1200" kern="1200" dirty="0" smtClean="0"/>
                  <a:t>Initialization</a:t>
                </a:r>
                <a:r>
                  <a:rPr lang="en-US" sz="800" kern="1200" dirty="0" smtClean="0"/>
                  <a:t> </a:t>
                </a:r>
                <a:endParaRPr lang="en-US" sz="800" kern="1200" dirty="0"/>
              </a:p>
              <a:p>
                <a:pPr marL="57150" lvl="1" indent="-57150" algn="l" defTabSz="266700">
                  <a:lnSpc>
                    <a:spcPct val="90000"/>
                  </a:lnSpc>
                  <a:spcBef>
                    <a:spcPct val="0"/>
                  </a:spcBef>
                  <a:spcAft>
                    <a:spcPct val="15000"/>
                  </a:spcAft>
                  <a:buChar char="••"/>
                </a:pPr>
                <a:r>
                  <a:rPr lang="en-US" sz="600" dirty="0" smtClean="0"/>
                  <a:t>Randomize the population</a:t>
                </a:r>
                <a:endParaRPr lang="en-US" sz="600" kern="1200" dirty="0"/>
              </a:p>
            </p:txBody>
          </p:sp>
        </p:grpSp>
        <p:grpSp>
          <p:nvGrpSpPr>
            <p:cNvPr id="10" name="Group 9"/>
            <p:cNvGrpSpPr/>
            <p:nvPr/>
          </p:nvGrpSpPr>
          <p:grpSpPr>
            <a:xfrm rot="1788169">
              <a:off x="7234059" y="3167661"/>
              <a:ext cx="341812" cy="298794"/>
              <a:chOff x="1327602" y="916205"/>
              <a:chExt cx="305210" cy="235841"/>
            </a:xfrm>
          </p:grpSpPr>
          <p:sp>
            <p:nvSpPr>
              <p:cNvPr id="11" name="Right Arrow 10"/>
              <p:cNvSpPr/>
              <p:nvPr/>
            </p:nvSpPr>
            <p:spPr>
              <a:xfrm rot="3636096">
                <a:off x="1362286" y="881521"/>
                <a:ext cx="235841" cy="305210"/>
              </a:xfrm>
              <a:prstGeom prst="rightArrow">
                <a:avLst>
                  <a:gd name="adj1" fmla="val 60000"/>
                  <a:gd name="adj2" fmla="val 50000"/>
                </a:avLst>
              </a:prstGeom>
            </p:spPr>
            <p:style>
              <a:lnRef idx="0">
                <a:schemeClr val="dk2">
                  <a:tint val="60000"/>
                  <a:hueOff val="0"/>
                  <a:satOff val="0"/>
                  <a:lumOff val="0"/>
                  <a:alphaOff val="0"/>
                </a:schemeClr>
              </a:lnRef>
              <a:fillRef idx="1">
                <a:schemeClr val="dk2">
                  <a:tint val="60000"/>
                  <a:hueOff val="0"/>
                  <a:satOff val="0"/>
                  <a:lumOff val="0"/>
                  <a:alphaOff val="0"/>
                </a:schemeClr>
              </a:fillRef>
              <a:effectRef idx="0">
                <a:schemeClr val="dk2">
                  <a:tint val="60000"/>
                  <a:hueOff val="0"/>
                  <a:satOff val="0"/>
                  <a:lumOff val="0"/>
                  <a:alphaOff val="0"/>
                </a:schemeClr>
              </a:effectRef>
              <a:fontRef idx="minor">
                <a:schemeClr val="dk2">
                  <a:hueOff val="0"/>
                  <a:satOff val="0"/>
                  <a:lumOff val="0"/>
                  <a:alphaOff val="0"/>
                </a:schemeClr>
              </a:fontRef>
            </p:style>
          </p:sp>
          <p:sp>
            <p:nvSpPr>
              <p:cNvPr id="12" name="Right Arrow 4"/>
              <p:cNvSpPr/>
              <p:nvPr/>
            </p:nvSpPr>
            <p:spPr>
              <a:xfrm rot="3636096">
                <a:off x="1380297" y="911742"/>
                <a:ext cx="165089" cy="183126"/>
              </a:xfrm>
              <a:prstGeom prst="rect">
                <a:avLst/>
              </a:prstGeom>
            </p:spPr>
            <p:style>
              <a:lnRef idx="0">
                <a:scrgbClr r="0" g="0" b="0"/>
              </a:lnRef>
              <a:fillRef idx="0">
                <a:scrgbClr r="0" g="0" b="0"/>
              </a:fillRef>
              <a:effectRef idx="0">
                <a:scrgbClr r="0" g="0" b="0"/>
              </a:effectRef>
              <a:fontRef idx="minor">
                <a:schemeClr val="dk2">
                  <a:hueOff val="0"/>
                  <a:satOff val="0"/>
                  <a:lumOff val="0"/>
                  <a:alphaOff val="0"/>
                </a:schemeClr>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sp>
        <p:nvSpPr>
          <p:cNvPr id="17" name="Rectangle 16"/>
          <p:cNvSpPr/>
          <p:nvPr/>
        </p:nvSpPr>
        <p:spPr>
          <a:xfrm>
            <a:off x="472907" y="2482379"/>
            <a:ext cx="6255888" cy="4069958"/>
          </a:xfrm>
          <a:prstGeom prst="rect">
            <a:avLst/>
          </a:prstGeom>
          <a:noFill/>
          <a:ln>
            <a:solidFill>
              <a:srgbClr val="3366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p:nvSpPr>
        <p:spPr>
          <a:xfrm>
            <a:off x="719891" y="3679837"/>
            <a:ext cx="5644090" cy="846003"/>
          </a:xfrm>
          <a:prstGeom prst="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20028652"/>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dirty="0" smtClean="0"/>
              <a:t>Where’s Waldo? </a:t>
            </a:r>
            <a:br>
              <a:rPr lang="en-US" sz="2000" dirty="0" smtClean="0"/>
            </a:br>
            <a:r>
              <a:rPr lang="en-US" sz="2000" dirty="0" smtClean="0"/>
              <a:t>Traveler Sales Problem &amp; Genetic Algorithm</a:t>
            </a:r>
            <a:endParaRPr lang="en-US" sz="2000" dirty="0"/>
          </a:p>
        </p:txBody>
      </p:sp>
      <p:pic>
        <p:nvPicPr>
          <p:cNvPr id="6" name="Picture 5" descr="Screen Shot 2015-12-06 at 7.11.09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767" y="1702500"/>
            <a:ext cx="6790131" cy="3728509"/>
          </a:xfrm>
          <a:prstGeom prst="rect">
            <a:avLst/>
          </a:prstGeom>
        </p:spPr>
      </p:pic>
      <p:pic>
        <p:nvPicPr>
          <p:cNvPr id="15" name="Picture 14" descr="Screen Shot 2015-12-06 at 7.11.19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1302" y="5419495"/>
            <a:ext cx="6644575" cy="1132842"/>
          </a:xfrm>
          <a:prstGeom prst="rect">
            <a:avLst/>
          </a:prstGeom>
        </p:spPr>
      </p:pic>
      <p:grpSp>
        <p:nvGrpSpPr>
          <p:cNvPr id="7" name="Group 6"/>
          <p:cNvGrpSpPr/>
          <p:nvPr/>
        </p:nvGrpSpPr>
        <p:grpSpPr>
          <a:xfrm>
            <a:off x="6178413" y="1979048"/>
            <a:ext cx="2838844" cy="4154779"/>
            <a:chOff x="6160318" y="1979048"/>
            <a:chExt cx="2838844" cy="4154779"/>
          </a:xfrm>
        </p:grpSpPr>
        <p:graphicFrame>
          <p:nvGraphicFramePr>
            <p:cNvPr id="8" name="Diagram 7"/>
            <p:cNvGraphicFramePr/>
            <p:nvPr>
              <p:extLst>
                <p:ext uri="{D42A27DB-BD31-4B8C-83A1-F6EECF244321}">
                  <p14:modId xmlns:p14="http://schemas.microsoft.com/office/powerpoint/2010/main" val="3169540745"/>
                </p:ext>
              </p:extLst>
            </p:nvPr>
          </p:nvGraphicFramePr>
          <p:xfrm>
            <a:off x="6160318" y="3524889"/>
            <a:ext cx="2838844" cy="26089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pSp>
          <p:nvGrpSpPr>
            <p:cNvPr id="9" name="Group 8"/>
            <p:cNvGrpSpPr/>
            <p:nvPr/>
          </p:nvGrpSpPr>
          <p:grpSpPr>
            <a:xfrm>
              <a:off x="6866749" y="1979048"/>
              <a:ext cx="1076430" cy="1038402"/>
              <a:chOff x="700146" y="0"/>
              <a:chExt cx="904327" cy="904327"/>
            </a:xfrm>
          </p:grpSpPr>
          <p:sp>
            <p:nvSpPr>
              <p:cNvPr id="13" name="Oval 12"/>
              <p:cNvSpPr/>
              <p:nvPr/>
            </p:nvSpPr>
            <p:spPr>
              <a:xfrm>
                <a:off x="700146" y="0"/>
                <a:ext cx="904327" cy="904327"/>
              </a:xfrm>
              <a:prstGeom prst="ellipse">
                <a:avLst/>
              </a:prstGeom>
            </p:spPr>
            <p:style>
              <a:lnRef idx="2">
                <a:schemeClr val="dk2">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2">
                  <a:hueOff val="0"/>
                  <a:satOff val="0"/>
                  <a:lumOff val="0"/>
                  <a:alphaOff val="0"/>
                </a:schemeClr>
              </a:fontRef>
            </p:style>
          </p:sp>
          <p:sp>
            <p:nvSpPr>
              <p:cNvPr id="14" name="Oval 4"/>
              <p:cNvSpPr/>
              <p:nvPr/>
            </p:nvSpPr>
            <p:spPr>
              <a:xfrm>
                <a:off x="832582" y="132436"/>
                <a:ext cx="771891" cy="639455"/>
              </a:xfrm>
              <a:prstGeom prst="rect">
                <a:avLst/>
              </a:prstGeom>
            </p:spPr>
            <p:style>
              <a:lnRef idx="0">
                <a:scrgbClr r="0" g="0" b="0"/>
              </a:lnRef>
              <a:fillRef idx="0">
                <a:scrgbClr r="0" g="0" b="0"/>
              </a:fillRef>
              <a:effectRef idx="0">
                <a:scrgbClr r="0" g="0" b="0"/>
              </a:effectRef>
              <a:fontRef idx="minor">
                <a:schemeClr val="dk2">
                  <a:hueOff val="0"/>
                  <a:satOff val="0"/>
                  <a:lumOff val="0"/>
                  <a:alphaOff val="0"/>
                </a:schemeClr>
              </a:fontRef>
            </p:style>
            <p:txBody>
              <a:bodyPr spcFirstLastPara="0" vert="horz" wrap="square" lIns="10160" tIns="10160" rIns="10160" bIns="10160" numCol="1" spcCol="1270" anchor="ctr" anchorCtr="0">
                <a:noAutofit/>
              </a:bodyPr>
              <a:lstStyle/>
              <a:p>
                <a:pPr lvl="0" algn="l" defTabSz="355600">
                  <a:lnSpc>
                    <a:spcPct val="90000"/>
                  </a:lnSpc>
                  <a:spcBef>
                    <a:spcPct val="0"/>
                  </a:spcBef>
                  <a:spcAft>
                    <a:spcPct val="35000"/>
                  </a:spcAft>
                </a:pPr>
                <a:r>
                  <a:rPr lang="en-US" sz="1200" kern="1200" dirty="0" smtClean="0"/>
                  <a:t>Initialization</a:t>
                </a:r>
                <a:r>
                  <a:rPr lang="en-US" sz="800" kern="1200" dirty="0" smtClean="0"/>
                  <a:t> </a:t>
                </a:r>
                <a:endParaRPr lang="en-US" sz="800" kern="1200" dirty="0"/>
              </a:p>
              <a:p>
                <a:pPr marL="57150" lvl="1" indent="-57150" algn="l" defTabSz="266700">
                  <a:lnSpc>
                    <a:spcPct val="90000"/>
                  </a:lnSpc>
                  <a:spcBef>
                    <a:spcPct val="0"/>
                  </a:spcBef>
                  <a:spcAft>
                    <a:spcPct val="15000"/>
                  </a:spcAft>
                  <a:buChar char="••"/>
                </a:pPr>
                <a:r>
                  <a:rPr lang="en-US" sz="600" dirty="0" smtClean="0"/>
                  <a:t>Randomize the population</a:t>
                </a:r>
                <a:endParaRPr lang="en-US" sz="600" kern="1200" dirty="0"/>
              </a:p>
            </p:txBody>
          </p:sp>
        </p:grpSp>
        <p:grpSp>
          <p:nvGrpSpPr>
            <p:cNvPr id="10" name="Group 9"/>
            <p:cNvGrpSpPr/>
            <p:nvPr/>
          </p:nvGrpSpPr>
          <p:grpSpPr>
            <a:xfrm rot="1788169">
              <a:off x="7234059" y="3167661"/>
              <a:ext cx="341812" cy="298794"/>
              <a:chOff x="1327602" y="916205"/>
              <a:chExt cx="305210" cy="235841"/>
            </a:xfrm>
          </p:grpSpPr>
          <p:sp>
            <p:nvSpPr>
              <p:cNvPr id="11" name="Right Arrow 10"/>
              <p:cNvSpPr/>
              <p:nvPr/>
            </p:nvSpPr>
            <p:spPr>
              <a:xfrm rot="3636096">
                <a:off x="1362286" y="881521"/>
                <a:ext cx="235841" cy="305210"/>
              </a:xfrm>
              <a:prstGeom prst="rightArrow">
                <a:avLst>
                  <a:gd name="adj1" fmla="val 60000"/>
                  <a:gd name="adj2" fmla="val 50000"/>
                </a:avLst>
              </a:prstGeom>
            </p:spPr>
            <p:style>
              <a:lnRef idx="0">
                <a:schemeClr val="dk2">
                  <a:tint val="60000"/>
                  <a:hueOff val="0"/>
                  <a:satOff val="0"/>
                  <a:lumOff val="0"/>
                  <a:alphaOff val="0"/>
                </a:schemeClr>
              </a:lnRef>
              <a:fillRef idx="1">
                <a:schemeClr val="dk2">
                  <a:tint val="60000"/>
                  <a:hueOff val="0"/>
                  <a:satOff val="0"/>
                  <a:lumOff val="0"/>
                  <a:alphaOff val="0"/>
                </a:schemeClr>
              </a:fillRef>
              <a:effectRef idx="0">
                <a:schemeClr val="dk2">
                  <a:tint val="60000"/>
                  <a:hueOff val="0"/>
                  <a:satOff val="0"/>
                  <a:lumOff val="0"/>
                  <a:alphaOff val="0"/>
                </a:schemeClr>
              </a:effectRef>
              <a:fontRef idx="minor">
                <a:schemeClr val="dk2">
                  <a:hueOff val="0"/>
                  <a:satOff val="0"/>
                  <a:lumOff val="0"/>
                  <a:alphaOff val="0"/>
                </a:schemeClr>
              </a:fontRef>
            </p:style>
          </p:sp>
          <p:sp>
            <p:nvSpPr>
              <p:cNvPr id="12" name="Right Arrow 4"/>
              <p:cNvSpPr/>
              <p:nvPr/>
            </p:nvSpPr>
            <p:spPr>
              <a:xfrm rot="3636096">
                <a:off x="1380297" y="911742"/>
                <a:ext cx="165089" cy="183126"/>
              </a:xfrm>
              <a:prstGeom prst="rect">
                <a:avLst/>
              </a:prstGeom>
            </p:spPr>
            <p:style>
              <a:lnRef idx="0">
                <a:scrgbClr r="0" g="0" b="0"/>
              </a:lnRef>
              <a:fillRef idx="0">
                <a:scrgbClr r="0" g="0" b="0"/>
              </a:fillRef>
              <a:effectRef idx="0">
                <a:scrgbClr r="0" g="0" b="0"/>
              </a:effectRef>
              <a:fontRef idx="minor">
                <a:schemeClr val="dk2">
                  <a:hueOff val="0"/>
                  <a:satOff val="0"/>
                  <a:lumOff val="0"/>
                  <a:alphaOff val="0"/>
                </a:schemeClr>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sp>
        <p:nvSpPr>
          <p:cNvPr id="17" name="Rectangle 16"/>
          <p:cNvSpPr/>
          <p:nvPr/>
        </p:nvSpPr>
        <p:spPr>
          <a:xfrm>
            <a:off x="472907" y="2482379"/>
            <a:ext cx="6255888" cy="4069958"/>
          </a:xfrm>
          <a:prstGeom prst="rect">
            <a:avLst/>
          </a:prstGeom>
          <a:noFill/>
          <a:ln>
            <a:solidFill>
              <a:srgbClr val="3366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p:nvSpPr>
        <p:spPr>
          <a:xfrm>
            <a:off x="900113" y="4706597"/>
            <a:ext cx="5463868" cy="1197261"/>
          </a:xfrm>
          <a:prstGeom prst="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3" name="Picture 2" descr="Screen Shot 2015-12-06 at 7.37.47 PM.png"/>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64811" y="1758645"/>
            <a:ext cx="7961274" cy="2348576"/>
          </a:xfrm>
          <a:prstGeom prst="rect">
            <a:avLst/>
          </a:prstGeom>
          <a:ln w="38100" cmpd="sng">
            <a:solidFill>
              <a:srgbClr val="000000"/>
            </a:solidFill>
          </a:ln>
        </p:spPr>
      </p:pic>
      <p:pic>
        <p:nvPicPr>
          <p:cNvPr id="4" name="Picture 3" descr="Screen Shot 2015-12-06 at 7.44.32 PM.png"/>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51302" y="4197523"/>
            <a:ext cx="7488367" cy="2385912"/>
          </a:xfrm>
          <a:prstGeom prst="rect">
            <a:avLst/>
          </a:prstGeom>
          <a:ln w="38100" cmpd="sng">
            <a:solidFill>
              <a:srgbClr val="000000"/>
            </a:solidFill>
          </a:ln>
        </p:spPr>
      </p:pic>
    </p:spTree>
    <p:extLst>
      <p:ext uri="{BB962C8B-B14F-4D97-AF65-F5344CB8AC3E}">
        <p14:creationId xmlns:p14="http://schemas.microsoft.com/office/powerpoint/2010/main" val="18044263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dirty="0" smtClean="0"/>
              <a:t>Where’s Waldo? </a:t>
            </a:r>
            <a:br>
              <a:rPr lang="en-US" sz="2000" dirty="0" smtClean="0"/>
            </a:br>
            <a:r>
              <a:rPr lang="en-US" sz="2000" dirty="0" smtClean="0"/>
              <a:t>Traveler Sales Problem &amp; Genetic Algorithm</a:t>
            </a:r>
            <a:endParaRPr lang="en-US" sz="2000" dirty="0"/>
          </a:p>
        </p:txBody>
      </p:sp>
      <p:pic>
        <p:nvPicPr>
          <p:cNvPr id="6" name="Picture 5" descr="Screen Shot 2015-12-06 at 7.11.09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767" y="1702500"/>
            <a:ext cx="6790131" cy="3728509"/>
          </a:xfrm>
          <a:prstGeom prst="rect">
            <a:avLst/>
          </a:prstGeom>
        </p:spPr>
      </p:pic>
      <p:pic>
        <p:nvPicPr>
          <p:cNvPr id="15" name="Picture 14" descr="Screen Shot 2015-12-06 at 7.11.19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1302" y="5419495"/>
            <a:ext cx="6644575" cy="1132842"/>
          </a:xfrm>
          <a:prstGeom prst="rect">
            <a:avLst/>
          </a:prstGeom>
        </p:spPr>
      </p:pic>
      <p:grpSp>
        <p:nvGrpSpPr>
          <p:cNvPr id="7" name="Group 6"/>
          <p:cNvGrpSpPr/>
          <p:nvPr/>
        </p:nvGrpSpPr>
        <p:grpSpPr>
          <a:xfrm>
            <a:off x="6178413" y="1979048"/>
            <a:ext cx="2838844" cy="4154779"/>
            <a:chOff x="6160318" y="1979048"/>
            <a:chExt cx="2838844" cy="4154779"/>
          </a:xfrm>
        </p:grpSpPr>
        <p:graphicFrame>
          <p:nvGraphicFramePr>
            <p:cNvPr id="8" name="Diagram 7"/>
            <p:cNvGraphicFramePr/>
            <p:nvPr>
              <p:extLst>
                <p:ext uri="{D42A27DB-BD31-4B8C-83A1-F6EECF244321}">
                  <p14:modId xmlns:p14="http://schemas.microsoft.com/office/powerpoint/2010/main" val="3758902141"/>
                </p:ext>
              </p:extLst>
            </p:nvPr>
          </p:nvGraphicFramePr>
          <p:xfrm>
            <a:off x="6160318" y="3524889"/>
            <a:ext cx="2838844" cy="26089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pSp>
          <p:nvGrpSpPr>
            <p:cNvPr id="9" name="Group 8"/>
            <p:cNvGrpSpPr/>
            <p:nvPr/>
          </p:nvGrpSpPr>
          <p:grpSpPr>
            <a:xfrm>
              <a:off x="6866749" y="1979048"/>
              <a:ext cx="1076430" cy="1038402"/>
              <a:chOff x="700146" y="0"/>
              <a:chExt cx="904327" cy="904327"/>
            </a:xfrm>
          </p:grpSpPr>
          <p:sp>
            <p:nvSpPr>
              <p:cNvPr id="13" name="Oval 12"/>
              <p:cNvSpPr/>
              <p:nvPr/>
            </p:nvSpPr>
            <p:spPr>
              <a:xfrm>
                <a:off x="700146" y="0"/>
                <a:ext cx="904327" cy="904327"/>
              </a:xfrm>
              <a:prstGeom prst="ellipse">
                <a:avLst/>
              </a:prstGeom>
            </p:spPr>
            <p:style>
              <a:lnRef idx="2">
                <a:schemeClr val="dk2">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2">
                  <a:hueOff val="0"/>
                  <a:satOff val="0"/>
                  <a:lumOff val="0"/>
                  <a:alphaOff val="0"/>
                </a:schemeClr>
              </a:fontRef>
            </p:style>
          </p:sp>
          <p:sp>
            <p:nvSpPr>
              <p:cNvPr id="14" name="Oval 4"/>
              <p:cNvSpPr/>
              <p:nvPr/>
            </p:nvSpPr>
            <p:spPr>
              <a:xfrm>
                <a:off x="832582" y="132436"/>
                <a:ext cx="771891" cy="639455"/>
              </a:xfrm>
              <a:prstGeom prst="rect">
                <a:avLst/>
              </a:prstGeom>
            </p:spPr>
            <p:style>
              <a:lnRef idx="0">
                <a:scrgbClr r="0" g="0" b="0"/>
              </a:lnRef>
              <a:fillRef idx="0">
                <a:scrgbClr r="0" g="0" b="0"/>
              </a:fillRef>
              <a:effectRef idx="0">
                <a:scrgbClr r="0" g="0" b="0"/>
              </a:effectRef>
              <a:fontRef idx="minor">
                <a:schemeClr val="dk2">
                  <a:hueOff val="0"/>
                  <a:satOff val="0"/>
                  <a:lumOff val="0"/>
                  <a:alphaOff val="0"/>
                </a:schemeClr>
              </a:fontRef>
            </p:style>
            <p:txBody>
              <a:bodyPr spcFirstLastPara="0" vert="horz" wrap="square" lIns="10160" tIns="10160" rIns="10160" bIns="10160" numCol="1" spcCol="1270" anchor="ctr" anchorCtr="0">
                <a:noAutofit/>
              </a:bodyPr>
              <a:lstStyle/>
              <a:p>
                <a:pPr lvl="0" algn="l" defTabSz="355600">
                  <a:lnSpc>
                    <a:spcPct val="90000"/>
                  </a:lnSpc>
                  <a:spcBef>
                    <a:spcPct val="0"/>
                  </a:spcBef>
                  <a:spcAft>
                    <a:spcPct val="35000"/>
                  </a:spcAft>
                </a:pPr>
                <a:r>
                  <a:rPr lang="en-US" sz="1200" kern="1200" dirty="0" smtClean="0"/>
                  <a:t>Initialization</a:t>
                </a:r>
                <a:r>
                  <a:rPr lang="en-US" sz="800" kern="1200" dirty="0" smtClean="0"/>
                  <a:t> </a:t>
                </a:r>
                <a:endParaRPr lang="en-US" sz="800" kern="1200" dirty="0"/>
              </a:p>
              <a:p>
                <a:pPr marL="57150" lvl="1" indent="-57150" algn="l" defTabSz="266700">
                  <a:lnSpc>
                    <a:spcPct val="90000"/>
                  </a:lnSpc>
                  <a:spcBef>
                    <a:spcPct val="0"/>
                  </a:spcBef>
                  <a:spcAft>
                    <a:spcPct val="15000"/>
                  </a:spcAft>
                  <a:buChar char="••"/>
                </a:pPr>
                <a:r>
                  <a:rPr lang="en-US" sz="600" dirty="0" smtClean="0"/>
                  <a:t>Randomize the population</a:t>
                </a:r>
                <a:endParaRPr lang="en-US" sz="600" kern="1200" dirty="0"/>
              </a:p>
            </p:txBody>
          </p:sp>
        </p:grpSp>
        <p:grpSp>
          <p:nvGrpSpPr>
            <p:cNvPr id="10" name="Group 9"/>
            <p:cNvGrpSpPr/>
            <p:nvPr/>
          </p:nvGrpSpPr>
          <p:grpSpPr>
            <a:xfrm rot="1788169">
              <a:off x="7234059" y="3167661"/>
              <a:ext cx="341812" cy="298794"/>
              <a:chOff x="1327602" y="916205"/>
              <a:chExt cx="305210" cy="235841"/>
            </a:xfrm>
          </p:grpSpPr>
          <p:sp>
            <p:nvSpPr>
              <p:cNvPr id="11" name="Right Arrow 10"/>
              <p:cNvSpPr/>
              <p:nvPr/>
            </p:nvSpPr>
            <p:spPr>
              <a:xfrm rot="3636096">
                <a:off x="1362286" y="881521"/>
                <a:ext cx="235841" cy="305210"/>
              </a:xfrm>
              <a:prstGeom prst="rightArrow">
                <a:avLst>
                  <a:gd name="adj1" fmla="val 60000"/>
                  <a:gd name="adj2" fmla="val 50000"/>
                </a:avLst>
              </a:prstGeom>
            </p:spPr>
            <p:style>
              <a:lnRef idx="0">
                <a:schemeClr val="dk2">
                  <a:tint val="60000"/>
                  <a:hueOff val="0"/>
                  <a:satOff val="0"/>
                  <a:lumOff val="0"/>
                  <a:alphaOff val="0"/>
                </a:schemeClr>
              </a:lnRef>
              <a:fillRef idx="1">
                <a:schemeClr val="dk2">
                  <a:tint val="60000"/>
                  <a:hueOff val="0"/>
                  <a:satOff val="0"/>
                  <a:lumOff val="0"/>
                  <a:alphaOff val="0"/>
                </a:schemeClr>
              </a:fillRef>
              <a:effectRef idx="0">
                <a:schemeClr val="dk2">
                  <a:tint val="60000"/>
                  <a:hueOff val="0"/>
                  <a:satOff val="0"/>
                  <a:lumOff val="0"/>
                  <a:alphaOff val="0"/>
                </a:schemeClr>
              </a:effectRef>
              <a:fontRef idx="minor">
                <a:schemeClr val="dk2">
                  <a:hueOff val="0"/>
                  <a:satOff val="0"/>
                  <a:lumOff val="0"/>
                  <a:alphaOff val="0"/>
                </a:schemeClr>
              </a:fontRef>
            </p:style>
          </p:sp>
          <p:sp>
            <p:nvSpPr>
              <p:cNvPr id="12" name="Right Arrow 4"/>
              <p:cNvSpPr/>
              <p:nvPr/>
            </p:nvSpPr>
            <p:spPr>
              <a:xfrm rot="3636096">
                <a:off x="1380297" y="911742"/>
                <a:ext cx="165089" cy="183126"/>
              </a:xfrm>
              <a:prstGeom prst="rect">
                <a:avLst/>
              </a:prstGeom>
            </p:spPr>
            <p:style>
              <a:lnRef idx="0">
                <a:scrgbClr r="0" g="0" b="0"/>
              </a:lnRef>
              <a:fillRef idx="0">
                <a:scrgbClr r="0" g="0" b="0"/>
              </a:fillRef>
              <a:effectRef idx="0">
                <a:scrgbClr r="0" g="0" b="0"/>
              </a:effectRef>
              <a:fontRef idx="minor">
                <a:schemeClr val="dk2">
                  <a:hueOff val="0"/>
                  <a:satOff val="0"/>
                  <a:lumOff val="0"/>
                  <a:alphaOff val="0"/>
                </a:schemeClr>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sp>
        <p:nvSpPr>
          <p:cNvPr id="17" name="Rectangle 16"/>
          <p:cNvSpPr/>
          <p:nvPr/>
        </p:nvSpPr>
        <p:spPr>
          <a:xfrm>
            <a:off x="472907" y="2482379"/>
            <a:ext cx="6255888" cy="4069958"/>
          </a:xfrm>
          <a:prstGeom prst="rect">
            <a:avLst/>
          </a:prstGeom>
          <a:noFill/>
          <a:ln>
            <a:solidFill>
              <a:srgbClr val="3366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70681657"/>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5532" y="446807"/>
            <a:ext cx="7345362" cy="971740"/>
          </a:xfrm>
        </p:spPr>
        <p:txBody>
          <a:bodyPr>
            <a:normAutofit/>
          </a:bodyPr>
          <a:lstStyle/>
          <a:p>
            <a:r>
              <a:rPr lang="en-US" altLang="zh-TW" sz="2000" dirty="0" smtClean="0"/>
              <a:t>Results</a:t>
            </a:r>
            <a:endParaRPr lang="en-US" sz="2000" dirty="0"/>
          </a:p>
        </p:txBody>
      </p:sp>
      <p:pic>
        <p:nvPicPr>
          <p:cNvPr id="7" name="Picture 6" descr="Screen Shot 2015-12-06 at 7.46.46 PM.png"/>
          <p:cNvPicPr>
            <a:picLocks noChangeAspect="1"/>
          </p:cNvPicPr>
          <p:nvPr/>
        </p:nvPicPr>
        <p:blipFill rotWithShape="1">
          <a:blip r:embed="rId2">
            <a:extLst>
              <a:ext uri="{28A0092B-C50C-407E-A947-70E740481C1C}">
                <a14:useLocalDpi xmlns:a14="http://schemas.microsoft.com/office/drawing/2010/main" val="0"/>
              </a:ext>
            </a:extLst>
          </a:blip>
          <a:srcRect t="27855" r="62264"/>
          <a:stretch/>
        </p:blipFill>
        <p:spPr>
          <a:xfrm>
            <a:off x="385871" y="2026497"/>
            <a:ext cx="2320229" cy="1611476"/>
          </a:xfrm>
          <a:prstGeom prst="rect">
            <a:avLst/>
          </a:prstGeom>
        </p:spPr>
      </p:pic>
      <p:pic>
        <p:nvPicPr>
          <p:cNvPr id="8" name="Picture 7" descr="Screen Shot 2015-12-06 at 7.46.46 PM.png"/>
          <p:cNvPicPr>
            <a:picLocks noChangeAspect="1"/>
          </p:cNvPicPr>
          <p:nvPr/>
        </p:nvPicPr>
        <p:blipFill rotWithShape="1">
          <a:blip r:embed="rId2">
            <a:extLst>
              <a:ext uri="{28A0092B-C50C-407E-A947-70E740481C1C}">
                <a14:useLocalDpi xmlns:a14="http://schemas.microsoft.com/office/drawing/2010/main" val="0"/>
              </a:ext>
            </a:extLst>
          </a:blip>
          <a:srcRect r="71933" b="94524"/>
          <a:stretch/>
        </p:blipFill>
        <p:spPr>
          <a:xfrm>
            <a:off x="385871" y="1733433"/>
            <a:ext cx="1725717" cy="122306"/>
          </a:xfrm>
          <a:prstGeom prst="rect">
            <a:avLst/>
          </a:prstGeom>
        </p:spPr>
      </p:pic>
      <p:pic>
        <p:nvPicPr>
          <p:cNvPr id="9" name="Picture 8" descr="Screen Shot 2015-12-06 at 7.57.59 PM.png"/>
          <p:cNvPicPr>
            <a:picLocks noChangeAspect="1"/>
          </p:cNvPicPr>
          <p:nvPr/>
        </p:nvPicPr>
        <p:blipFill rotWithShape="1">
          <a:blip r:embed="rId3">
            <a:extLst>
              <a:ext uri="{28A0092B-C50C-407E-A947-70E740481C1C}">
                <a14:useLocalDpi xmlns:a14="http://schemas.microsoft.com/office/drawing/2010/main" val="0"/>
              </a:ext>
            </a:extLst>
          </a:blip>
          <a:srcRect r="62977"/>
          <a:stretch/>
        </p:blipFill>
        <p:spPr>
          <a:xfrm>
            <a:off x="2706100" y="1733433"/>
            <a:ext cx="1900434" cy="1904540"/>
          </a:xfrm>
          <a:prstGeom prst="rect">
            <a:avLst/>
          </a:prstGeom>
        </p:spPr>
      </p:pic>
      <p:pic>
        <p:nvPicPr>
          <p:cNvPr id="10" name="Picture 9" descr="Screen Shot 2015-12-06 at 8.00.58 PM.png"/>
          <p:cNvPicPr>
            <a:picLocks noChangeAspect="1"/>
          </p:cNvPicPr>
          <p:nvPr/>
        </p:nvPicPr>
        <p:blipFill rotWithShape="1">
          <a:blip r:embed="rId4">
            <a:extLst>
              <a:ext uri="{28A0092B-C50C-407E-A947-70E740481C1C}">
                <a14:useLocalDpi xmlns:a14="http://schemas.microsoft.com/office/drawing/2010/main" val="0"/>
              </a:ext>
            </a:extLst>
          </a:blip>
          <a:srcRect r="63650"/>
          <a:stretch/>
        </p:blipFill>
        <p:spPr>
          <a:xfrm>
            <a:off x="4701118" y="1706413"/>
            <a:ext cx="1875921" cy="1904540"/>
          </a:xfrm>
          <a:prstGeom prst="rect">
            <a:avLst/>
          </a:prstGeom>
        </p:spPr>
      </p:pic>
      <p:pic>
        <p:nvPicPr>
          <p:cNvPr id="11" name="Picture 10" descr="Screen Shot 2015-12-06 at 8.02.37 PM.png"/>
          <p:cNvPicPr>
            <a:picLocks noChangeAspect="1"/>
          </p:cNvPicPr>
          <p:nvPr/>
        </p:nvPicPr>
        <p:blipFill rotWithShape="1">
          <a:blip r:embed="rId5">
            <a:extLst>
              <a:ext uri="{28A0092B-C50C-407E-A947-70E740481C1C}">
                <a14:useLocalDpi xmlns:a14="http://schemas.microsoft.com/office/drawing/2010/main" val="0"/>
              </a:ext>
            </a:extLst>
          </a:blip>
          <a:srcRect r="64093"/>
          <a:stretch/>
        </p:blipFill>
        <p:spPr>
          <a:xfrm>
            <a:off x="6728795" y="1701800"/>
            <a:ext cx="1850241" cy="1936173"/>
          </a:xfrm>
          <a:prstGeom prst="rect">
            <a:avLst/>
          </a:prstGeom>
        </p:spPr>
      </p:pic>
      <p:grpSp>
        <p:nvGrpSpPr>
          <p:cNvPr id="17" name="Group 16"/>
          <p:cNvGrpSpPr/>
          <p:nvPr/>
        </p:nvGrpSpPr>
        <p:grpSpPr>
          <a:xfrm>
            <a:off x="1568312" y="4444781"/>
            <a:ext cx="7253940" cy="1509509"/>
            <a:chOff x="1568312" y="4444781"/>
            <a:chExt cx="7253940" cy="1509509"/>
          </a:xfrm>
        </p:grpSpPr>
        <p:pic>
          <p:nvPicPr>
            <p:cNvPr id="12" name="Picture 11" descr="Screen Shot 2015-12-06 at 8.04.31 PM.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538789" y="4444781"/>
              <a:ext cx="1283463" cy="1495998"/>
            </a:xfrm>
            <a:prstGeom prst="rect">
              <a:avLst/>
            </a:prstGeom>
          </p:spPr>
        </p:pic>
        <p:pic>
          <p:nvPicPr>
            <p:cNvPr id="13" name="Picture 12" descr="Screen Shot 2015-12-06 at 8.04.25 PM.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024550" y="4458291"/>
              <a:ext cx="1446679" cy="1495998"/>
            </a:xfrm>
            <a:prstGeom prst="rect">
              <a:avLst/>
            </a:prstGeom>
          </p:spPr>
        </p:pic>
        <p:pic>
          <p:nvPicPr>
            <p:cNvPr id="14" name="Picture 13" descr="Screen Shot 2015-12-06 at 8.04.17 PM.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526405" y="4458292"/>
              <a:ext cx="1446925" cy="1495998"/>
            </a:xfrm>
            <a:prstGeom prst="rect">
              <a:avLst/>
            </a:prstGeom>
          </p:spPr>
        </p:pic>
        <p:pic>
          <p:nvPicPr>
            <p:cNvPr id="15" name="Picture 14" descr="Screen Shot 2015-12-06 at 8.04.09 PM.png"/>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027922" y="4458292"/>
              <a:ext cx="1426088" cy="1482487"/>
            </a:xfrm>
            <a:prstGeom prst="rect">
              <a:avLst/>
            </a:prstGeom>
          </p:spPr>
        </p:pic>
        <p:pic>
          <p:nvPicPr>
            <p:cNvPr id="16" name="Picture 15" descr="Screen Shot 2015-12-06 at 8.04.02 PM.png"/>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568312" y="4458292"/>
              <a:ext cx="1459609" cy="1495998"/>
            </a:xfrm>
            <a:prstGeom prst="rect">
              <a:avLst/>
            </a:prstGeom>
          </p:spPr>
        </p:pic>
      </p:grpSp>
      <p:pic>
        <p:nvPicPr>
          <p:cNvPr id="18" name="Picture 17" descr="Screen Shot 2015-12-06 at 8.03.54 PM.png"/>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22192" y="4458292"/>
            <a:ext cx="1423187" cy="1482487"/>
          </a:xfrm>
          <a:prstGeom prst="rect">
            <a:avLst/>
          </a:prstGeom>
        </p:spPr>
      </p:pic>
    </p:spTree>
    <p:extLst>
      <p:ext uri="{BB962C8B-B14F-4D97-AF65-F5344CB8AC3E}">
        <p14:creationId xmlns:p14="http://schemas.microsoft.com/office/powerpoint/2010/main" val="2367047593"/>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Screen Shot 2015-12-06 at 8.48.33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529" y="1107805"/>
            <a:ext cx="7344679" cy="2882395"/>
          </a:xfrm>
          <a:prstGeom prst="rect">
            <a:avLst/>
          </a:prstGeom>
        </p:spPr>
      </p:pic>
      <p:pic>
        <p:nvPicPr>
          <p:cNvPr id="6" name="Picture 5" descr="Screen Shot 2015-12-06 at 8.49.22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017" y="3965896"/>
            <a:ext cx="7344679" cy="2676081"/>
          </a:xfrm>
          <a:prstGeom prst="rect">
            <a:avLst/>
          </a:prstGeom>
        </p:spPr>
      </p:pic>
      <p:sp>
        <p:nvSpPr>
          <p:cNvPr id="7" name="Rectangle 6"/>
          <p:cNvSpPr/>
          <p:nvPr/>
        </p:nvSpPr>
        <p:spPr>
          <a:xfrm>
            <a:off x="297255" y="1256429"/>
            <a:ext cx="4178014" cy="324239"/>
          </a:xfrm>
          <a:prstGeom prst="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3" name="Group 12"/>
          <p:cNvGrpSpPr/>
          <p:nvPr/>
        </p:nvGrpSpPr>
        <p:grpSpPr>
          <a:xfrm>
            <a:off x="6154954" y="2703221"/>
            <a:ext cx="2838844" cy="4154779"/>
            <a:chOff x="6160318" y="1979048"/>
            <a:chExt cx="2838844" cy="4154779"/>
          </a:xfrm>
        </p:grpSpPr>
        <p:graphicFrame>
          <p:nvGraphicFramePr>
            <p:cNvPr id="14" name="Diagram 13"/>
            <p:cNvGraphicFramePr/>
            <p:nvPr>
              <p:extLst>
                <p:ext uri="{D42A27DB-BD31-4B8C-83A1-F6EECF244321}">
                  <p14:modId xmlns:p14="http://schemas.microsoft.com/office/powerpoint/2010/main" val="3483035130"/>
                </p:ext>
              </p:extLst>
            </p:nvPr>
          </p:nvGraphicFramePr>
          <p:xfrm>
            <a:off x="6160318" y="3524889"/>
            <a:ext cx="2838844" cy="26089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pSp>
          <p:nvGrpSpPr>
            <p:cNvPr id="15" name="Group 14"/>
            <p:cNvGrpSpPr/>
            <p:nvPr/>
          </p:nvGrpSpPr>
          <p:grpSpPr>
            <a:xfrm>
              <a:off x="6866749" y="1979048"/>
              <a:ext cx="1076430" cy="1038402"/>
              <a:chOff x="700146" y="0"/>
              <a:chExt cx="904327" cy="904327"/>
            </a:xfrm>
          </p:grpSpPr>
          <p:sp>
            <p:nvSpPr>
              <p:cNvPr id="19" name="Oval 18"/>
              <p:cNvSpPr/>
              <p:nvPr/>
            </p:nvSpPr>
            <p:spPr>
              <a:xfrm>
                <a:off x="700146" y="0"/>
                <a:ext cx="904327" cy="904327"/>
              </a:xfrm>
              <a:prstGeom prst="ellipse">
                <a:avLst/>
              </a:prstGeom>
            </p:spPr>
            <p:style>
              <a:lnRef idx="2">
                <a:schemeClr val="dk2">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2">
                  <a:hueOff val="0"/>
                  <a:satOff val="0"/>
                  <a:lumOff val="0"/>
                  <a:alphaOff val="0"/>
                </a:schemeClr>
              </a:fontRef>
            </p:style>
          </p:sp>
          <p:sp>
            <p:nvSpPr>
              <p:cNvPr id="20" name="Oval 4"/>
              <p:cNvSpPr/>
              <p:nvPr/>
            </p:nvSpPr>
            <p:spPr>
              <a:xfrm>
                <a:off x="832582" y="132436"/>
                <a:ext cx="771891" cy="639455"/>
              </a:xfrm>
              <a:prstGeom prst="rect">
                <a:avLst/>
              </a:prstGeom>
            </p:spPr>
            <p:style>
              <a:lnRef idx="0">
                <a:scrgbClr r="0" g="0" b="0"/>
              </a:lnRef>
              <a:fillRef idx="0">
                <a:scrgbClr r="0" g="0" b="0"/>
              </a:fillRef>
              <a:effectRef idx="0">
                <a:scrgbClr r="0" g="0" b="0"/>
              </a:effectRef>
              <a:fontRef idx="minor">
                <a:schemeClr val="dk2">
                  <a:hueOff val="0"/>
                  <a:satOff val="0"/>
                  <a:lumOff val="0"/>
                  <a:alphaOff val="0"/>
                </a:schemeClr>
              </a:fontRef>
            </p:style>
            <p:txBody>
              <a:bodyPr spcFirstLastPara="0" vert="horz" wrap="square" lIns="10160" tIns="10160" rIns="10160" bIns="10160" numCol="1" spcCol="1270" anchor="ctr" anchorCtr="0">
                <a:noAutofit/>
              </a:bodyPr>
              <a:lstStyle/>
              <a:p>
                <a:pPr lvl="0" algn="l" defTabSz="355600">
                  <a:lnSpc>
                    <a:spcPct val="90000"/>
                  </a:lnSpc>
                  <a:spcBef>
                    <a:spcPct val="0"/>
                  </a:spcBef>
                  <a:spcAft>
                    <a:spcPct val="35000"/>
                  </a:spcAft>
                </a:pPr>
                <a:r>
                  <a:rPr lang="en-US" sz="1200" kern="1200" dirty="0" smtClean="0"/>
                  <a:t>Initialization</a:t>
                </a:r>
                <a:r>
                  <a:rPr lang="en-US" sz="800" kern="1200" dirty="0" smtClean="0"/>
                  <a:t> </a:t>
                </a:r>
                <a:endParaRPr lang="en-US" sz="800" kern="1200" dirty="0"/>
              </a:p>
              <a:p>
                <a:pPr marL="57150" lvl="1" indent="-57150" algn="l" defTabSz="266700">
                  <a:lnSpc>
                    <a:spcPct val="90000"/>
                  </a:lnSpc>
                  <a:spcBef>
                    <a:spcPct val="0"/>
                  </a:spcBef>
                  <a:spcAft>
                    <a:spcPct val="15000"/>
                  </a:spcAft>
                  <a:buChar char="••"/>
                </a:pPr>
                <a:r>
                  <a:rPr lang="en-US" sz="600" dirty="0" smtClean="0"/>
                  <a:t>Randomize the population</a:t>
                </a:r>
                <a:endParaRPr lang="en-US" sz="600" kern="1200" dirty="0"/>
              </a:p>
            </p:txBody>
          </p:sp>
        </p:grpSp>
        <p:grpSp>
          <p:nvGrpSpPr>
            <p:cNvPr id="16" name="Group 15"/>
            <p:cNvGrpSpPr/>
            <p:nvPr/>
          </p:nvGrpSpPr>
          <p:grpSpPr>
            <a:xfrm rot="1788169">
              <a:off x="7234059" y="3167661"/>
              <a:ext cx="341812" cy="298794"/>
              <a:chOff x="1327602" y="916205"/>
              <a:chExt cx="305210" cy="235841"/>
            </a:xfrm>
          </p:grpSpPr>
          <p:sp>
            <p:nvSpPr>
              <p:cNvPr id="17" name="Right Arrow 16"/>
              <p:cNvSpPr/>
              <p:nvPr/>
            </p:nvSpPr>
            <p:spPr>
              <a:xfrm rot="3636096">
                <a:off x="1362286" y="881521"/>
                <a:ext cx="235841" cy="305210"/>
              </a:xfrm>
              <a:prstGeom prst="rightArrow">
                <a:avLst>
                  <a:gd name="adj1" fmla="val 60000"/>
                  <a:gd name="adj2" fmla="val 50000"/>
                </a:avLst>
              </a:prstGeom>
            </p:spPr>
            <p:style>
              <a:lnRef idx="0">
                <a:schemeClr val="dk2">
                  <a:tint val="60000"/>
                  <a:hueOff val="0"/>
                  <a:satOff val="0"/>
                  <a:lumOff val="0"/>
                  <a:alphaOff val="0"/>
                </a:schemeClr>
              </a:lnRef>
              <a:fillRef idx="1">
                <a:schemeClr val="dk2">
                  <a:tint val="60000"/>
                  <a:hueOff val="0"/>
                  <a:satOff val="0"/>
                  <a:lumOff val="0"/>
                  <a:alphaOff val="0"/>
                </a:schemeClr>
              </a:fillRef>
              <a:effectRef idx="0">
                <a:schemeClr val="dk2">
                  <a:tint val="60000"/>
                  <a:hueOff val="0"/>
                  <a:satOff val="0"/>
                  <a:lumOff val="0"/>
                  <a:alphaOff val="0"/>
                </a:schemeClr>
              </a:effectRef>
              <a:fontRef idx="minor">
                <a:schemeClr val="dk2">
                  <a:hueOff val="0"/>
                  <a:satOff val="0"/>
                  <a:lumOff val="0"/>
                  <a:alphaOff val="0"/>
                </a:schemeClr>
              </a:fontRef>
            </p:style>
          </p:sp>
          <p:sp>
            <p:nvSpPr>
              <p:cNvPr id="18" name="Right Arrow 4"/>
              <p:cNvSpPr/>
              <p:nvPr/>
            </p:nvSpPr>
            <p:spPr>
              <a:xfrm rot="3636096">
                <a:off x="1380297" y="911742"/>
                <a:ext cx="165089" cy="183126"/>
              </a:xfrm>
              <a:prstGeom prst="rect">
                <a:avLst/>
              </a:prstGeom>
            </p:spPr>
            <p:style>
              <a:lnRef idx="0">
                <a:scrgbClr r="0" g="0" b="0"/>
              </a:lnRef>
              <a:fillRef idx="0">
                <a:scrgbClr r="0" g="0" b="0"/>
              </a:fillRef>
              <a:effectRef idx="0">
                <a:scrgbClr r="0" g="0" b="0"/>
              </a:effectRef>
              <a:fontRef idx="minor">
                <a:schemeClr val="dk2">
                  <a:hueOff val="0"/>
                  <a:satOff val="0"/>
                  <a:lumOff val="0"/>
                  <a:alphaOff val="0"/>
                </a:schemeClr>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grpSp>
        <p:nvGrpSpPr>
          <p:cNvPr id="21" name="Group 20"/>
          <p:cNvGrpSpPr/>
          <p:nvPr/>
        </p:nvGrpSpPr>
        <p:grpSpPr>
          <a:xfrm>
            <a:off x="4413364" y="432305"/>
            <a:ext cx="4580434" cy="2001878"/>
            <a:chOff x="499941" y="4145160"/>
            <a:chExt cx="5214199" cy="2243545"/>
          </a:xfrm>
          <a:noFill/>
        </p:grpSpPr>
        <p:graphicFrame>
          <p:nvGraphicFramePr>
            <p:cNvPr id="22" name="Diagram 21"/>
            <p:cNvGraphicFramePr/>
            <p:nvPr>
              <p:extLst>
                <p:ext uri="{D42A27DB-BD31-4B8C-83A1-F6EECF244321}">
                  <p14:modId xmlns:p14="http://schemas.microsoft.com/office/powerpoint/2010/main" val="3986616199"/>
                </p:ext>
              </p:extLst>
            </p:nvPr>
          </p:nvGraphicFramePr>
          <p:xfrm>
            <a:off x="4317524" y="4145160"/>
            <a:ext cx="1396616" cy="2243545"/>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
          <p:nvSpPr>
            <p:cNvPr id="23" name="Rectangle 22"/>
            <p:cNvSpPr/>
            <p:nvPr/>
          </p:nvSpPr>
          <p:spPr>
            <a:xfrm>
              <a:off x="1445397" y="4802632"/>
              <a:ext cx="824558" cy="620877"/>
            </a:xfrm>
            <a:prstGeom prst="rect">
              <a:avLst/>
            </a:prstGeom>
            <a:grpFill/>
            <a:ln>
              <a:solidFill>
                <a:schemeClr val="tx1"/>
              </a:solidFill>
            </a:ln>
          </p:spPr>
          <p:txBody>
            <a:bodyPr wrap="square">
              <a:spAutoFit/>
            </a:bodyPr>
            <a:lstStyle/>
            <a:p>
              <a:r>
                <a:rPr lang="en-US" sz="1000" dirty="0" smtClean="0"/>
                <a:t>”ATAA",”CTCA”  ”AAA"</a:t>
              </a:r>
              <a:endParaRPr lang="en-US" sz="1000" dirty="0"/>
            </a:p>
          </p:txBody>
        </p:sp>
        <p:sp>
          <p:nvSpPr>
            <p:cNvPr id="24" name="Rectangle 23"/>
            <p:cNvSpPr/>
            <p:nvPr/>
          </p:nvSpPr>
          <p:spPr>
            <a:xfrm>
              <a:off x="540467" y="4266116"/>
              <a:ext cx="784032" cy="276999"/>
            </a:xfrm>
            <a:prstGeom prst="rect">
              <a:avLst/>
            </a:prstGeom>
            <a:grpFill/>
            <a:ln>
              <a:solidFill>
                <a:schemeClr val="tx1"/>
              </a:solidFill>
            </a:ln>
          </p:spPr>
          <p:txBody>
            <a:bodyPr wrap="square">
              <a:spAutoFit/>
            </a:bodyPr>
            <a:lstStyle/>
            <a:p>
              <a:r>
                <a:rPr lang="en-US" sz="1000" dirty="0" smtClean="0"/>
                <a:t>”ATAA”</a:t>
              </a:r>
              <a:endParaRPr lang="en-US" sz="1000" dirty="0"/>
            </a:p>
          </p:txBody>
        </p:sp>
        <p:sp>
          <p:nvSpPr>
            <p:cNvPr id="25" name="Rectangle 24"/>
            <p:cNvSpPr/>
            <p:nvPr/>
          </p:nvSpPr>
          <p:spPr>
            <a:xfrm>
              <a:off x="1498043" y="4261511"/>
              <a:ext cx="771912" cy="281604"/>
            </a:xfrm>
            <a:prstGeom prst="rect">
              <a:avLst/>
            </a:prstGeom>
            <a:grpFill/>
            <a:ln>
              <a:solidFill>
                <a:schemeClr val="tx1"/>
              </a:solidFill>
            </a:ln>
          </p:spPr>
          <p:txBody>
            <a:bodyPr wrap="square">
              <a:spAutoFit/>
            </a:bodyPr>
            <a:lstStyle/>
            <a:p>
              <a:r>
                <a:rPr lang="en-US" sz="1000" dirty="0" smtClean="0"/>
                <a:t>”CTCA” </a:t>
              </a:r>
              <a:endParaRPr lang="en-US" sz="1000" dirty="0"/>
            </a:p>
          </p:txBody>
        </p:sp>
        <p:sp>
          <p:nvSpPr>
            <p:cNvPr id="26" name="Rectangle 25"/>
            <p:cNvSpPr/>
            <p:nvPr/>
          </p:nvSpPr>
          <p:spPr>
            <a:xfrm>
              <a:off x="2437347" y="4261511"/>
              <a:ext cx="861324" cy="276999"/>
            </a:xfrm>
            <a:prstGeom prst="rect">
              <a:avLst/>
            </a:prstGeom>
            <a:grpFill/>
            <a:ln>
              <a:solidFill>
                <a:schemeClr val="tx1"/>
              </a:solidFill>
            </a:ln>
          </p:spPr>
          <p:txBody>
            <a:bodyPr wrap="square">
              <a:spAutoFit/>
            </a:bodyPr>
            <a:lstStyle/>
            <a:p>
              <a:r>
                <a:rPr lang="en-US" sz="1000" dirty="0" smtClean="0"/>
                <a:t>“AAA"</a:t>
              </a:r>
              <a:endParaRPr lang="en-US" sz="1000" dirty="0"/>
            </a:p>
          </p:txBody>
        </p:sp>
        <p:sp>
          <p:nvSpPr>
            <p:cNvPr id="27" name="Rectangle 26"/>
            <p:cNvSpPr/>
            <p:nvPr/>
          </p:nvSpPr>
          <p:spPr>
            <a:xfrm>
              <a:off x="499941" y="5742374"/>
              <a:ext cx="824558" cy="620877"/>
            </a:xfrm>
            <a:prstGeom prst="rect">
              <a:avLst/>
            </a:prstGeom>
            <a:grpFill/>
            <a:ln>
              <a:solidFill>
                <a:schemeClr val="tx1"/>
              </a:solidFill>
            </a:ln>
          </p:spPr>
          <p:txBody>
            <a:bodyPr wrap="square">
              <a:spAutoFit/>
            </a:bodyPr>
            <a:lstStyle/>
            <a:p>
              <a:r>
                <a:rPr lang="en-US" sz="1000" dirty="0" smtClean="0"/>
                <a:t>”ATAA",”CTCA”  ”AAA-"</a:t>
              </a:r>
              <a:endParaRPr lang="en-US" sz="1000" dirty="0"/>
            </a:p>
          </p:txBody>
        </p:sp>
        <p:sp>
          <p:nvSpPr>
            <p:cNvPr id="28" name="Rectangle 27"/>
            <p:cNvSpPr/>
            <p:nvPr/>
          </p:nvSpPr>
          <p:spPr>
            <a:xfrm>
              <a:off x="1445397" y="5742374"/>
              <a:ext cx="824558" cy="620877"/>
            </a:xfrm>
            <a:prstGeom prst="rect">
              <a:avLst/>
            </a:prstGeom>
            <a:grpFill/>
            <a:ln>
              <a:solidFill>
                <a:schemeClr val="tx1"/>
              </a:solidFill>
            </a:ln>
          </p:spPr>
          <p:txBody>
            <a:bodyPr wrap="square">
              <a:spAutoFit/>
            </a:bodyPr>
            <a:lstStyle/>
            <a:p>
              <a:r>
                <a:rPr lang="en-US" sz="1000" dirty="0" smtClean="0"/>
                <a:t>”ATAA",”CTCA”  ”A-AA"</a:t>
              </a:r>
              <a:endParaRPr lang="en-US" sz="1000" dirty="0"/>
            </a:p>
          </p:txBody>
        </p:sp>
        <p:sp>
          <p:nvSpPr>
            <p:cNvPr id="29" name="Rectangle 28"/>
            <p:cNvSpPr/>
            <p:nvPr/>
          </p:nvSpPr>
          <p:spPr>
            <a:xfrm>
              <a:off x="2462890" y="5742374"/>
              <a:ext cx="824558" cy="620877"/>
            </a:xfrm>
            <a:prstGeom prst="rect">
              <a:avLst/>
            </a:prstGeom>
            <a:grpFill/>
            <a:ln>
              <a:solidFill>
                <a:schemeClr val="tx1"/>
              </a:solidFill>
            </a:ln>
          </p:spPr>
          <p:txBody>
            <a:bodyPr wrap="square">
              <a:spAutoFit/>
            </a:bodyPr>
            <a:lstStyle/>
            <a:p>
              <a:r>
                <a:rPr lang="en-US" sz="1000" dirty="0" smtClean="0"/>
                <a:t>”ATAA",”CTCA”  ”AA-A"</a:t>
              </a:r>
              <a:endParaRPr lang="en-US" sz="1000" dirty="0"/>
            </a:p>
          </p:txBody>
        </p:sp>
        <p:sp>
          <p:nvSpPr>
            <p:cNvPr id="30" name="Rectangle 29"/>
            <p:cNvSpPr/>
            <p:nvPr/>
          </p:nvSpPr>
          <p:spPr>
            <a:xfrm>
              <a:off x="3492966" y="5737098"/>
              <a:ext cx="824558" cy="620877"/>
            </a:xfrm>
            <a:prstGeom prst="rect">
              <a:avLst/>
            </a:prstGeom>
            <a:grpFill/>
            <a:ln>
              <a:solidFill>
                <a:schemeClr val="tx1"/>
              </a:solidFill>
            </a:ln>
          </p:spPr>
          <p:txBody>
            <a:bodyPr wrap="square">
              <a:spAutoFit/>
            </a:bodyPr>
            <a:lstStyle/>
            <a:p>
              <a:r>
                <a:rPr lang="en-US" sz="1000" dirty="0" smtClean="0"/>
                <a:t>”ATAA",”CTCA”  ”AA-A"</a:t>
              </a:r>
              <a:endParaRPr lang="en-US" sz="1000" dirty="0"/>
            </a:p>
          </p:txBody>
        </p:sp>
      </p:grpSp>
      <p:grpSp>
        <p:nvGrpSpPr>
          <p:cNvPr id="11" name="Group 10"/>
          <p:cNvGrpSpPr/>
          <p:nvPr/>
        </p:nvGrpSpPr>
        <p:grpSpPr>
          <a:xfrm>
            <a:off x="286661" y="1380787"/>
            <a:ext cx="8006748" cy="3975689"/>
            <a:chOff x="229698" y="810599"/>
            <a:chExt cx="8006748" cy="3975689"/>
          </a:xfrm>
        </p:grpSpPr>
        <p:pic>
          <p:nvPicPr>
            <p:cNvPr id="8" name="Picture 7" descr="Screen Shot 2015-12-06 at 8.55.29 PM.png"/>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5562385" y="810599"/>
              <a:ext cx="2674061" cy="2203776"/>
            </a:xfrm>
            <a:prstGeom prst="rect">
              <a:avLst/>
            </a:prstGeom>
            <a:ln w="38100" cmpd="sng">
              <a:solidFill>
                <a:srgbClr val="000000"/>
              </a:solidFill>
            </a:ln>
          </p:spPr>
        </p:pic>
        <p:pic>
          <p:nvPicPr>
            <p:cNvPr id="9" name="Picture 8" descr="Screen Shot 2015-12-06 at 8.55.43 PM.png"/>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5562385" y="3014375"/>
              <a:ext cx="2674061" cy="1771913"/>
            </a:xfrm>
            <a:prstGeom prst="rect">
              <a:avLst/>
            </a:prstGeom>
            <a:ln w="38100" cmpd="sng">
              <a:solidFill>
                <a:srgbClr val="000000"/>
              </a:solidFill>
            </a:ln>
          </p:spPr>
        </p:pic>
        <p:pic>
          <p:nvPicPr>
            <p:cNvPr id="10" name="Picture 9" descr="Screen Shot 2015-12-06 at 8.55.52 PM.png"/>
            <p:cNvPicPr>
              <a:picLocks noChangeAspect="1"/>
            </p:cNvPicPr>
            <p:nvPr/>
          </p:nvPicPr>
          <p:blipFill rotWithShape="1">
            <a:blip r:embed="rId16">
              <a:extLst>
                <a:ext uri="{28A0092B-C50C-407E-A947-70E740481C1C}">
                  <a14:useLocalDpi xmlns:a14="http://schemas.microsoft.com/office/drawing/2010/main" val="0"/>
                </a:ext>
              </a:extLst>
            </a:blip>
            <a:srcRect r="43235"/>
            <a:stretch/>
          </p:blipFill>
          <p:spPr>
            <a:xfrm>
              <a:off x="229698" y="1245701"/>
              <a:ext cx="5170548" cy="3540587"/>
            </a:xfrm>
            <a:prstGeom prst="rect">
              <a:avLst/>
            </a:prstGeom>
            <a:ln w="38100" cmpd="sng">
              <a:solidFill>
                <a:srgbClr val="000000"/>
              </a:solidFill>
            </a:ln>
          </p:spPr>
        </p:pic>
      </p:grpSp>
    </p:spTree>
    <p:extLst>
      <p:ext uri="{BB962C8B-B14F-4D97-AF65-F5344CB8AC3E}">
        <p14:creationId xmlns:p14="http://schemas.microsoft.com/office/powerpoint/2010/main" val="27653431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Screen Shot 2015-12-06 at 8.48.33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9697" y="432305"/>
            <a:ext cx="7344679" cy="2882395"/>
          </a:xfrm>
          <a:prstGeom prst="rect">
            <a:avLst/>
          </a:prstGeom>
        </p:spPr>
      </p:pic>
      <p:pic>
        <p:nvPicPr>
          <p:cNvPr id="6" name="Picture 5" descr="Screen Shot 2015-12-06 at 8.49.22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9697" y="3276886"/>
            <a:ext cx="7344679" cy="2676081"/>
          </a:xfrm>
          <a:prstGeom prst="rect">
            <a:avLst/>
          </a:prstGeom>
        </p:spPr>
      </p:pic>
      <p:sp>
        <p:nvSpPr>
          <p:cNvPr id="7" name="Rectangle 6"/>
          <p:cNvSpPr/>
          <p:nvPr/>
        </p:nvSpPr>
        <p:spPr>
          <a:xfrm>
            <a:off x="2661793" y="2296696"/>
            <a:ext cx="4178014" cy="324239"/>
          </a:xfrm>
          <a:prstGeom prst="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 name="Picture 1" descr="Screen Shot 2015-12-06 at 9.02.37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99652" y="2756035"/>
            <a:ext cx="4472351" cy="3404513"/>
          </a:xfrm>
          <a:prstGeom prst="rect">
            <a:avLst/>
          </a:prstGeom>
          <a:ln w="38100" cmpd="sng">
            <a:solidFill>
              <a:srgbClr val="000000"/>
            </a:solidFill>
          </a:ln>
        </p:spPr>
      </p:pic>
    </p:spTree>
    <p:extLst>
      <p:ext uri="{BB962C8B-B14F-4D97-AF65-F5344CB8AC3E}">
        <p14:creationId xmlns:p14="http://schemas.microsoft.com/office/powerpoint/2010/main" val="2996099462"/>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Screen Shot 2015-12-06 at 8.48.33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9697" y="432305"/>
            <a:ext cx="7344679" cy="2882395"/>
          </a:xfrm>
          <a:prstGeom prst="rect">
            <a:avLst/>
          </a:prstGeom>
        </p:spPr>
      </p:pic>
      <p:pic>
        <p:nvPicPr>
          <p:cNvPr id="6" name="Picture 5" descr="Screen Shot 2015-12-06 at 8.49.22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9697" y="3276886"/>
            <a:ext cx="7344679" cy="2676081"/>
          </a:xfrm>
          <a:prstGeom prst="rect">
            <a:avLst/>
          </a:prstGeom>
        </p:spPr>
      </p:pic>
      <p:sp>
        <p:nvSpPr>
          <p:cNvPr id="7" name="Rectangle 6"/>
          <p:cNvSpPr/>
          <p:nvPr/>
        </p:nvSpPr>
        <p:spPr>
          <a:xfrm>
            <a:off x="986350" y="4282662"/>
            <a:ext cx="4178014" cy="324239"/>
          </a:xfrm>
          <a:prstGeom prst="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3" name="Picture 2" descr="Screen Shot 2015-12-06 at 9.04.56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557" y="2774239"/>
            <a:ext cx="9144000" cy="2745018"/>
          </a:xfrm>
          <a:prstGeom prst="rect">
            <a:avLst/>
          </a:prstGeom>
          <a:ln w="38100" cmpd="sng">
            <a:solidFill>
              <a:schemeClr val="tx1"/>
            </a:solidFill>
          </a:ln>
        </p:spPr>
      </p:pic>
    </p:spTree>
    <p:extLst>
      <p:ext uri="{BB962C8B-B14F-4D97-AF65-F5344CB8AC3E}">
        <p14:creationId xmlns:p14="http://schemas.microsoft.com/office/powerpoint/2010/main" val="41039404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dirty="0" smtClean="0"/>
              <a:t>RESULTS</a:t>
            </a:r>
            <a:endParaRPr lang="en-US" sz="2000" dirty="0"/>
          </a:p>
        </p:txBody>
      </p:sp>
      <p:pic>
        <p:nvPicPr>
          <p:cNvPr id="4" name="Picture 3" descr="Screen Shot 2015-12-06 at 9.16.46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210" y="1799362"/>
            <a:ext cx="3791885" cy="2132041"/>
          </a:xfrm>
          <a:prstGeom prst="rect">
            <a:avLst/>
          </a:prstGeom>
        </p:spPr>
      </p:pic>
      <p:pic>
        <p:nvPicPr>
          <p:cNvPr id="5" name="Picture 4" descr="Screen Shot 2015-12-06 at 9.18.14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79811" y="1799361"/>
            <a:ext cx="4647577" cy="2132042"/>
          </a:xfrm>
          <a:prstGeom prst="rect">
            <a:avLst/>
          </a:prstGeom>
        </p:spPr>
      </p:pic>
      <p:pic>
        <p:nvPicPr>
          <p:cNvPr id="6" name="Picture 5" descr="Screen Shot 2015-12-06 at 9.18.29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79811" y="3917894"/>
            <a:ext cx="4647577" cy="1985284"/>
          </a:xfrm>
          <a:prstGeom prst="rect">
            <a:avLst/>
          </a:prstGeom>
        </p:spPr>
      </p:pic>
    </p:spTree>
    <p:extLst>
      <p:ext uri="{BB962C8B-B14F-4D97-AF65-F5344CB8AC3E}">
        <p14:creationId xmlns:p14="http://schemas.microsoft.com/office/powerpoint/2010/main" val="22412843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TW" sz="2000" dirty="0" smtClean="0"/>
              <a:t>Summary-w</a:t>
            </a:r>
            <a:r>
              <a:rPr lang="en-US" sz="2000" dirty="0" smtClean="0"/>
              <a:t>here’s </a:t>
            </a:r>
            <a:r>
              <a:rPr lang="en-US" sz="2000" dirty="0"/>
              <a:t>Waldo? </a:t>
            </a:r>
            <a:br>
              <a:rPr lang="en-US" sz="2000" dirty="0"/>
            </a:br>
            <a:r>
              <a:rPr lang="en-US" sz="2000" dirty="0"/>
              <a:t>Traveler Sales Problem &amp; Genetic Algorithm</a:t>
            </a:r>
          </a:p>
        </p:txBody>
      </p:sp>
      <p:sp>
        <p:nvSpPr>
          <p:cNvPr id="3" name="Content Placeholder 2"/>
          <p:cNvSpPr>
            <a:spLocks noGrp="1"/>
          </p:cNvSpPr>
          <p:nvPr>
            <p:ph idx="1"/>
          </p:nvPr>
        </p:nvSpPr>
        <p:spPr>
          <a:xfrm>
            <a:off x="413693" y="1741812"/>
            <a:ext cx="8247266" cy="1433031"/>
          </a:xfrm>
        </p:spPr>
        <p:txBody>
          <a:bodyPr>
            <a:normAutofit/>
          </a:bodyPr>
          <a:lstStyle/>
          <a:p>
            <a:r>
              <a:rPr lang="en-US" altLang="zh-TW" sz="1200" dirty="0" smtClean="0"/>
              <a:t>While</a:t>
            </a:r>
            <a:r>
              <a:rPr lang="zh-TW" altLang="en-US" sz="1200" dirty="0" smtClean="0"/>
              <a:t> </a:t>
            </a:r>
            <a:r>
              <a:rPr lang="en-US" altLang="zh-TW" sz="1200" dirty="0" smtClean="0"/>
              <a:t>trying</a:t>
            </a:r>
            <a:r>
              <a:rPr lang="zh-TW" altLang="en-US" sz="1200" dirty="0" smtClean="0"/>
              <a:t> </a:t>
            </a:r>
            <a:r>
              <a:rPr lang="en-US" altLang="zh-TW" sz="1200" dirty="0" smtClean="0"/>
              <a:t>the</a:t>
            </a:r>
            <a:r>
              <a:rPr lang="zh-TW" altLang="en-US" sz="1200" dirty="0" smtClean="0"/>
              <a:t> </a:t>
            </a:r>
            <a:r>
              <a:rPr lang="en-US" altLang="zh-TW" sz="1200" dirty="0" smtClean="0"/>
              <a:t>GA</a:t>
            </a:r>
            <a:r>
              <a:rPr lang="zh-TW" altLang="en-US" sz="1200" dirty="0" smtClean="0"/>
              <a:t> </a:t>
            </a:r>
            <a:r>
              <a:rPr lang="en-US" altLang="zh-TW" sz="1200" dirty="0" smtClean="0"/>
              <a:t>for</a:t>
            </a:r>
            <a:r>
              <a:rPr lang="zh-TW" altLang="en-US" sz="1200" dirty="0" smtClean="0"/>
              <a:t> </a:t>
            </a:r>
            <a:r>
              <a:rPr lang="en-US" altLang="zh-TW" sz="1200" dirty="0" smtClean="0"/>
              <a:t>Waldo:</a:t>
            </a:r>
          </a:p>
          <a:p>
            <a:pPr marL="693738" lvl="1" indent="-457200">
              <a:buFont typeface="+mj-lt"/>
              <a:buAutoNum type="arabicParenR"/>
            </a:pPr>
            <a:r>
              <a:rPr lang="en-US" altLang="zh-TW" sz="1200" dirty="0" smtClean="0"/>
              <a:t>Increase</a:t>
            </a:r>
            <a:r>
              <a:rPr lang="zh-TW" altLang="en-US" sz="1200" dirty="0" smtClean="0"/>
              <a:t> </a:t>
            </a:r>
            <a:r>
              <a:rPr lang="en-US" altLang="zh-TW" sz="1200" dirty="0" smtClean="0"/>
              <a:t>the</a:t>
            </a:r>
            <a:r>
              <a:rPr lang="zh-TW" altLang="en-US" sz="1200" dirty="0" smtClean="0"/>
              <a:t> </a:t>
            </a:r>
            <a:r>
              <a:rPr lang="en-US" altLang="zh-TW" sz="1200" dirty="0" smtClean="0"/>
              <a:t>generation</a:t>
            </a:r>
          </a:p>
          <a:p>
            <a:pPr marL="693738" lvl="1" indent="-457200">
              <a:buFont typeface="+mj-lt"/>
              <a:buAutoNum type="arabicParenR"/>
            </a:pPr>
            <a:r>
              <a:rPr lang="en-US" altLang="zh-TW" sz="1200" dirty="0" smtClean="0"/>
              <a:t>Select</a:t>
            </a:r>
            <a:r>
              <a:rPr lang="zh-TW" altLang="en-US" sz="1200" dirty="0" smtClean="0"/>
              <a:t> </a:t>
            </a:r>
            <a:r>
              <a:rPr lang="en-US" altLang="zh-TW" sz="1200" dirty="0" smtClean="0"/>
              <a:t>the</a:t>
            </a:r>
            <a:r>
              <a:rPr lang="zh-TW" altLang="en-US" sz="1200" dirty="0" smtClean="0"/>
              <a:t> </a:t>
            </a:r>
            <a:r>
              <a:rPr lang="en-US" altLang="zh-TW" sz="1200" dirty="0" smtClean="0"/>
              <a:t>individuals(agent)</a:t>
            </a:r>
            <a:r>
              <a:rPr lang="zh-TW" altLang="en-US" sz="1200" dirty="0" smtClean="0"/>
              <a:t> </a:t>
            </a:r>
            <a:r>
              <a:rPr lang="en-US" altLang="zh-TW" sz="1200" dirty="0" smtClean="0"/>
              <a:t>that</a:t>
            </a:r>
            <a:r>
              <a:rPr lang="zh-TW" altLang="en-US" sz="1200" dirty="0" smtClean="0"/>
              <a:t> </a:t>
            </a:r>
            <a:r>
              <a:rPr lang="en-US" altLang="zh-TW" sz="1200" dirty="0" smtClean="0"/>
              <a:t>stay</a:t>
            </a:r>
            <a:r>
              <a:rPr lang="zh-TW" altLang="en-US" sz="1200" dirty="0" smtClean="0"/>
              <a:t> </a:t>
            </a:r>
            <a:r>
              <a:rPr lang="en-US" altLang="zh-TW" sz="1200" dirty="0" smtClean="0"/>
              <a:t>in</a:t>
            </a:r>
            <a:r>
              <a:rPr lang="zh-TW" altLang="en-US" sz="1200" dirty="0" smtClean="0"/>
              <a:t> </a:t>
            </a:r>
            <a:r>
              <a:rPr lang="en-US" altLang="zh-TW" sz="1200" dirty="0" smtClean="0"/>
              <a:t>the</a:t>
            </a:r>
            <a:r>
              <a:rPr lang="zh-TW" altLang="en-US" sz="1200" dirty="0" smtClean="0"/>
              <a:t> </a:t>
            </a:r>
            <a:r>
              <a:rPr lang="en-US" altLang="zh-TW" sz="1200" dirty="0" smtClean="0"/>
              <a:t>new</a:t>
            </a:r>
            <a:r>
              <a:rPr lang="zh-TW" altLang="en-US" sz="1200" dirty="0" smtClean="0"/>
              <a:t> </a:t>
            </a:r>
            <a:r>
              <a:rPr lang="en-US" altLang="zh-TW" sz="1200" dirty="0" smtClean="0"/>
              <a:t>population</a:t>
            </a:r>
          </a:p>
          <a:p>
            <a:pPr marL="693738" lvl="1" indent="-457200">
              <a:buFont typeface="+mj-lt"/>
              <a:buAutoNum type="arabicParenR"/>
            </a:pPr>
            <a:r>
              <a:rPr lang="en-US" altLang="zh-TW" sz="1200" dirty="0" smtClean="0"/>
              <a:t>Mutate</a:t>
            </a:r>
            <a:r>
              <a:rPr lang="zh-TW" altLang="en-US" sz="1200" dirty="0" smtClean="0"/>
              <a:t> </a:t>
            </a:r>
            <a:r>
              <a:rPr lang="en-US" altLang="zh-TW" sz="1200" dirty="0" smtClean="0"/>
              <a:t>more</a:t>
            </a:r>
            <a:r>
              <a:rPr lang="zh-TW" altLang="en-US" sz="1200" dirty="0" smtClean="0"/>
              <a:t> </a:t>
            </a:r>
            <a:r>
              <a:rPr lang="en-US" altLang="zh-TW" sz="1200" dirty="0" smtClean="0"/>
              <a:t>than</a:t>
            </a:r>
            <a:r>
              <a:rPr lang="zh-TW" altLang="en-US" sz="1200" dirty="0" smtClean="0"/>
              <a:t> </a:t>
            </a:r>
            <a:r>
              <a:rPr lang="en-US" altLang="zh-TW" sz="1200" dirty="0" smtClean="0"/>
              <a:t>3</a:t>
            </a:r>
            <a:r>
              <a:rPr lang="zh-TW" altLang="en-US" sz="1200" dirty="0" smtClean="0"/>
              <a:t> </a:t>
            </a:r>
            <a:r>
              <a:rPr lang="en-US" altLang="zh-TW" sz="1200" dirty="0" smtClean="0"/>
              <a:t>mutations</a:t>
            </a:r>
          </a:p>
        </p:txBody>
      </p:sp>
      <p:sp>
        <p:nvSpPr>
          <p:cNvPr id="4" name="Content Placeholder 2"/>
          <p:cNvSpPr txBox="1">
            <a:spLocks/>
          </p:cNvSpPr>
          <p:nvPr/>
        </p:nvSpPr>
        <p:spPr>
          <a:xfrm>
            <a:off x="413693" y="3636999"/>
            <a:ext cx="8247266" cy="2807258"/>
          </a:xfrm>
          <a:prstGeom prst="rect">
            <a:avLst/>
          </a:prstGeom>
        </p:spPr>
        <p:txBody>
          <a:bodyPr vert="horz" lIns="91440" tIns="45720" rIns="91440" bIns="45720" rtlCol="0">
            <a:noAutofit/>
          </a:bodyPr>
          <a:lstStyle>
            <a:lvl1pPr marL="342900" indent="-342900" algn="l" defTabSz="914400" rtl="0" eaLnBrk="1" latinLnBrk="0" hangingPunct="1">
              <a:spcBef>
                <a:spcPts val="2000"/>
              </a:spcBef>
              <a:buClr>
                <a:schemeClr val="tx1">
                  <a:lumMod val="75000"/>
                  <a:lumOff val="25000"/>
                </a:schemeClr>
              </a:buClr>
              <a:buFont typeface="Arial" pitchFamily="34" charset="0"/>
              <a:buChar char="•"/>
              <a:defRPr sz="2400" kern="1200">
                <a:solidFill>
                  <a:schemeClr val="tx1">
                    <a:lumMod val="75000"/>
                    <a:lumOff val="25000"/>
                  </a:schemeClr>
                </a:solidFill>
                <a:latin typeface="+mn-lt"/>
                <a:ea typeface="+mn-ea"/>
                <a:cs typeface="+mn-cs"/>
              </a:defRPr>
            </a:lvl1pPr>
            <a:lvl2pPr marL="579438" indent="-228600" algn="l" defTabSz="914400" rtl="0" eaLnBrk="1" latinLnBrk="0" hangingPunct="1">
              <a:spcBef>
                <a:spcPts val="600"/>
              </a:spcBef>
              <a:buClr>
                <a:schemeClr val="bg2">
                  <a:lumMod val="60000"/>
                  <a:lumOff val="40000"/>
                </a:schemeClr>
              </a:buClr>
              <a:buFont typeface="Arial" pitchFamily="34" charset="0"/>
              <a:buChar char="•"/>
              <a:defRPr sz="2200" kern="1200">
                <a:solidFill>
                  <a:schemeClr val="tx1">
                    <a:lumMod val="75000"/>
                    <a:lumOff val="25000"/>
                  </a:schemeClr>
                </a:solidFill>
                <a:latin typeface="+mn-lt"/>
                <a:ea typeface="+mn-ea"/>
                <a:cs typeface="+mn-cs"/>
              </a:defRPr>
            </a:lvl2pPr>
            <a:lvl3pPr marL="808038" indent="-228600" algn="l" defTabSz="914400" rtl="0" eaLnBrk="1" latinLnBrk="0" hangingPunct="1">
              <a:spcBef>
                <a:spcPts val="600"/>
              </a:spcBef>
              <a:buClr>
                <a:schemeClr val="tx1">
                  <a:lumMod val="75000"/>
                  <a:lumOff val="25000"/>
                </a:schemeClr>
              </a:buClr>
              <a:buFont typeface="Arial" pitchFamily="34" charset="0"/>
              <a:buChar char="•"/>
              <a:defRPr sz="2000" kern="1200">
                <a:solidFill>
                  <a:schemeClr val="tx1">
                    <a:lumMod val="75000"/>
                    <a:lumOff val="25000"/>
                  </a:schemeClr>
                </a:solidFill>
                <a:latin typeface="+mn-lt"/>
                <a:ea typeface="+mn-ea"/>
                <a:cs typeface="+mn-cs"/>
              </a:defRPr>
            </a:lvl3pPr>
            <a:lvl4pPr marL="1036638" indent="-228600" algn="l" defTabSz="914400" rtl="0" eaLnBrk="1" latinLnBrk="0" hangingPunct="1">
              <a:spcBef>
                <a:spcPts val="600"/>
              </a:spcBef>
              <a:buClr>
                <a:schemeClr val="bg2">
                  <a:lumMod val="60000"/>
                  <a:lumOff val="40000"/>
                </a:schemeClr>
              </a:buClr>
              <a:buFont typeface="Arial" pitchFamily="34" charset="0"/>
              <a:buChar char="•"/>
              <a:defRPr sz="1800" kern="1200">
                <a:solidFill>
                  <a:schemeClr val="tx1">
                    <a:lumMod val="75000"/>
                    <a:lumOff val="25000"/>
                  </a:schemeClr>
                </a:solidFill>
                <a:latin typeface="+mn-lt"/>
                <a:ea typeface="+mn-ea"/>
                <a:cs typeface="+mn-cs"/>
              </a:defRPr>
            </a:lvl4pPr>
            <a:lvl5pPr marL="1265238" indent="-228600" algn="l" defTabSz="914400" rtl="0" eaLnBrk="1" latinLnBrk="0" hangingPunct="1">
              <a:spcBef>
                <a:spcPts val="600"/>
              </a:spcBef>
              <a:buClr>
                <a:schemeClr val="tx1">
                  <a:lumMod val="75000"/>
                  <a:lumOff val="25000"/>
                </a:schemeClr>
              </a:buClr>
              <a:buFont typeface="Arial" pitchFamily="34" charset="0"/>
              <a:buChar char="•"/>
              <a:defRPr sz="1800" kern="1200">
                <a:solidFill>
                  <a:schemeClr val="tx1">
                    <a:lumMod val="75000"/>
                    <a:lumOff val="25000"/>
                  </a:schemeClr>
                </a:solidFill>
                <a:latin typeface="+mn-lt"/>
                <a:ea typeface="+mn-ea"/>
                <a:cs typeface="+mn-cs"/>
              </a:defRPr>
            </a:lvl5pPr>
            <a:lvl6pPr marL="1485900" indent="-228600" algn="l" defTabSz="914400" rtl="0" eaLnBrk="1" latinLnBrk="0" hangingPunct="1">
              <a:spcBef>
                <a:spcPct val="20000"/>
              </a:spcBef>
              <a:buClr>
                <a:schemeClr val="bg2">
                  <a:lumMod val="60000"/>
                  <a:lumOff val="40000"/>
                </a:schemeClr>
              </a:buClr>
              <a:buFont typeface="Arial" pitchFamily="34" charset="0"/>
              <a:buChar char="•"/>
              <a:defRPr lang="en-US" sz="1800" kern="1200" dirty="0" smtClean="0">
                <a:solidFill>
                  <a:schemeClr val="tx1">
                    <a:lumMod val="75000"/>
                    <a:lumOff val="25000"/>
                  </a:schemeClr>
                </a:solidFill>
                <a:latin typeface="+mn-lt"/>
                <a:ea typeface="+mn-ea"/>
                <a:cs typeface="+mn-cs"/>
              </a:defRPr>
            </a:lvl6pPr>
            <a:lvl7pPr marL="1712913" indent="-228600" algn="l" defTabSz="914400" rtl="0" eaLnBrk="1" latinLnBrk="0" hangingPunct="1">
              <a:spcBef>
                <a:spcPct val="20000"/>
              </a:spcBef>
              <a:buClr>
                <a:schemeClr val="tx1">
                  <a:lumMod val="75000"/>
                  <a:lumOff val="25000"/>
                </a:schemeClr>
              </a:buClr>
              <a:buFont typeface="Arial" pitchFamily="34" charset="0"/>
              <a:buChar char="•"/>
              <a:defRPr lang="en-US" sz="1800" kern="1200" dirty="0" smtClean="0">
                <a:solidFill>
                  <a:schemeClr val="tx1">
                    <a:lumMod val="75000"/>
                    <a:lumOff val="25000"/>
                  </a:schemeClr>
                </a:solidFill>
                <a:latin typeface="+mn-lt"/>
                <a:ea typeface="+mn-ea"/>
                <a:cs typeface="+mn-cs"/>
              </a:defRPr>
            </a:lvl7pPr>
            <a:lvl8pPr marL="1947863" indent="-228600" algn="l" defTabSz="914400" rtl="0" eaLnBrk="1" latinLnBrk="0" hangingPunct="1">
              <a:spcBef>
                <a:spcPct val="20000"/>
              </a:spcBef>
              <a:buClr>
                <a:schemeClr val="bg2">
                  <a:lumMod val="60000"/>
                  <a:lumOff val="40000"/>
                </a:schemeClr>
              </a:buClr>
              <a:buFont typeface="Arial" pitchFamily="34" charset="0"/>
              <a:buChar char="•"/>
              <a:defRPr lang="en-US" sz="1800" kern="1200" dirty="0" smtClean="0">
                <a:solidFill>
                  <a:schemeClr val="tx1">
                    <a:lumMod val="75000"/>
                    <a:lumOff val="25000"/>
                  </a:schemeClr>
                </a:solidFill>
                <a:latin typeface="+mn-lt"/>
                <a:ea typeface="+mn-ea"/>
                <a:cs typeface="+mn-cs"/>
              </a:defRPr>
            </a:lvl8pPr>
            <a:lvl9pPr marL="2174875" indent="-228600" algn="l" defTabSz="914400" rtl="0" eaLnBrk="1" latinLnBrk="0" hangingPunct="1">
              <a:spcBef>
                <a:spcPct val="20000"/>
              </a:spcBef>
              <a:buClr>
                <a:schemeClr val="tx1">
                  <a:lumMod val="75000"/>
                  <a:lumOff val="25000"/>
                </a:schemeClr>
              </a:buClr>
              <a:buFont typeface="Arial" pitchFamily="34" charset="0"/>
              <a:buChar char="•"/>
              <a:defRPr lang="en-US" sz="1800" kern="1200" dirty="0">
                <a:solidFill>
                  <a:schemeClr val="tx1">
                    <a:lumMod val="75000"/>
                    <a:lumOff val="25000"/>
                  </a:schemeClr>
                </a:solidFill>
                <a:latin typeface="+mn-lt"/>
                <a:ea typeface="+mn-ea"/>
                <a:cs typeface="+mn-cs"/>
              </a:defRPr>
            </a:lvl9pPr>
          </a:lstStyle>
          <a:p>
            <a:pPr lvl="1"/>
            <a:r>
              <a:rPr lang="en-US" altLang="zh-TW" sz="1200" dirty="0" smtClean="0"/>
              <a:t>While</a:t>
            </a:r>
            <a:r>
              <a:rPr lang="zh-TW" altLang="en-US" sz="1200" dirty="0" smtClean="0"/>
              <a:t> </a:t>
            </a:r>
            <a:r>
              <a:rPr lang="en-US" altLang="zh-TW" sz="1200" dirty="0" smtClean="0"/>
              <a:t>trying</a:t>
            </a:r>
            <a:r>
              <a:rPr lang="zh-TW" altLang="en-US" sz="1200" dirty="0" smtClean="0"/>
              <a:t> </a:t>
            </a:r>
            <a:r>
              <a:rPr lang="en-US" altLang="zh-TW" sz="1200" dirty="0" smtClean="0"/>
              <a:t>the</a:t>
            </a:r>
            <a:r>
              <a:rPr lang="zh-TW" altLang="en-US" sz="1200" dirty="0" smtClean="0"/>
              <a:t> </a:t>
            </a:r>
            <a:r>
              <a:rPr lang="en-US" altLang="zh-TW" sz="1200" dirty="0" smtClean="0"/>
              <a:t>GA</a:t>
            </a:r>
            <a:r>
              <a:rPr lang="zh-TW" altLang="en-US" sz="1200" dirty="0" smtClean="0"/>
              <a:t> </a:t>
            </a:r>
            <a:r>
              <a:rPr lang="en-US" altLang="zh-TW" sz="1200" dirty="0" smtClean="0"/>
              <a:t>for</a:t>
            </a:r>
            <a:r>
              <a:rPr lang="zh-TW" altLang="en-US" sz="1200" dirty="0" smtClean="0"/>
              <a:t> </a:t>
            </a:r>
            <a:r>
              <a:rPr lang="en-US" altLang="zh-TW" sz="1200" dirty="0" smtClean="0"/>
              <a:t>Multiple</a:t>
            </a:r>
            <a:r>
              <a:rPr lang="zh-TW" altLang="en-US" sz="1200" dirty="0" smtClean="0"/>
              <a:t> </a:t>
            </a:r>
            <a:r>
              <a:rPr lang="en-US" altLang="zh-TW" sz="1200" dirty="0" smtClean="0"/>
              <a:t>Sequence:</a:t>
            </a:r>
          </a:p>
          <a:p>
            <a:pPr marL="693738" lvl="1" indent="-457200">
              <a:buFont typeface="+mj-lt"/>
              <a:buAutoNum type="arabicParenR"/>
            </a:pPr>
            <a:r>
              <a:rPr lang="en-US" altLang="zh-TW" sz="1200" dirty="0" smtClean="0"/>
              <a:t>100nucleotide</a:t>
            </a:r>
          </a:p>
          <a:p>
            <a:pPr marL="693738" lvl="1" indent="-457200">
              <a:buFont typeface="+mj-lt"/>
              <a:buAutoNum type="arabicParenR"/>
            </a:pPr>
            <a:r>
              <a:rPr lang="en-US" altLang="zh-TW" sz="1200" dirty="0" smtClean="0"/>
              <a:t>Select</a:t>
            </a:r>
            <a:r>
              <a:rPr lang="zh-TW" altLang="en-US" sz="1200" dirty="0" smtClean="0"/>
              <a:t> </a:t>
            </a:r>
            <a:r>
              <a:rPr lang="en-US" altLang="zh-TW" sz="1200" dirty="0" smtClean="0"/>
              <a:t>the</a:t>
            </a:r>
            <a:r>
              <a:rPr lang="zh-TW" altLang="en-US" sz="1200" dirty="0" smtClean="0"/>
              <a:t> </a:t>
            </a:r>
            <a:r>
              <a:rPr lang="en-US" altLang="zh-TW" sz="1200" dirty="0" smtClean="0"/>
              <a:t>individuals(agent)</a:t>
            </a:r>
            <a:r>
              <a:rPr lang="zh-TW" altLang="en-US" sz="1200" dirty="0" smtClean="0"/>
              <a:t> </a:t>
            </a:r>
            <a:r>
              <a:rPr lang="en-US" altLang="zh-TW" sz="1200" dirty="0" smtClean="0"/>
              <a:t>that</a:t>
            </a:r>
            <a:r>
              <a:rPr lang="zh-TW" altLang="en-US" sz="1200" dirty="0" smtClean="0"/>
              <a:t> </a:t>
            </a:r>
            <a:r>
              <a:rPr lang="en-US" altLang="zh-TW" sz="1200" dirty="0" smtClean="0"/>
              <a:t>stay</a:t>
            </a:r>
            <a:r>
              <a:rPr lang="zh-TW" altLang="en-US" sz="1200" dirty="0" smtClean="0"/>
              <a:t> </a:t>
            </a:r>
            <a:r>
              <a:rPr lang="en-US" altLang="zh-TW" sz="1200" dirty="0" smtClean="0"/>
              <a:t>in</a:t>
            </a:r>
            <a:r>
              <a:rPr lang="zh-TW" altLang="en-US" sz="1200" dirty="0" smtClean="0"/>
              <a:t> </a:t>
            </a:r>
            <a:r>
              <a:rPr lang="en-US" altLang="zh-TW" sz="1200" dirty="0" smtClean="0"/>
              <a:t>the</a:t>
            </a:r>
            <a:r>
              <a:rPr lang="zh-TW" altLang="en-US" sz="1200" dirty="0" smtClean="0"/>
              <a:t> </a:t>
            </a:r>
            <a:r>
              <a:rPr lang="en-US" altLang="zh-TW" sz="1200" dirty="0" smtClean="0"/>
              <a:t>new</a:t>
            </a:r>
            <a:r>
              <a:rPr lang="zh-TW" altLang="en-US" sz="1200" dirty="0" smtClean="0"/>
              <a:t> </a:t>
            </a:r>
            <a:r>
              <a:rPr lang="en-US" altLang="zh-TW" sz="1200" dirty="0" smtClean="0"/>
              <a:t>population</a:t>
            </a:r>
          </a:p>
          <a:p>
            <a:pPr marL="693738" lvl="1" indent="-457200">
              <a:buFont typeface="+mj-lt"/>
              <a:buAutoNum type="arabicParenR"/>
            </a:pPr>
            <a:r>
              <a:rPr lang="en-US" altLang="zh-TW" sz="1200" dirty="0" smtClean="0"/>
              <a:t>Mutate</a:t>
            </a:r>
            <a:r>
              <a:rPr lang="zh-TW" altLang="en-US" sz="1200" dirty="0" smtClean="0"/>
              <a:t> </a:t>
            </a:r>
            <a:r>
              <a:rPr lang="en-US" altLang="zh-TW" sz="1200" dirty="0" smtClean="0"/>
              <a:t>more</a:t>
            </a:r>
            <a:r>
              <a:rPr lang="zh-TW" altLang="en-US" sz="1200" dirty="0" smtClean="0"/>
              <a:t> </a:t>
            </a:r>
            <a:r>
              <a:rPr lang="en-US" altLang="zh-TW" sz="1200" dirty="0" smtClean="0"/>
              <a:t>than</a:t>
            </a:r>
            <a:r>
              <a:rPr lang="zh-TW" altLang="en-US" sz="1200" dirty="0" smtClean="0"/>
              <a:t> </a:t>
            </a:r>
            <a:r>
              <a:rPr lang="en-US" altLang="zh-TW" sz="1200" dirty="0" smtClean="0"/>
              <a:t>3</a:t>
            </a:r>
            <a:r>
              <a:rPr lang="zh-TW" altLang="en-US" sz="1200" dirty="0" smtClean="0"/>
              <a:t> </a:t>
            </a:r>
            <a:r>
              <a:rPr lang="en-US" altLang="zh-TW" sz="1200" dirty="0" smtClean="0"/>
              <a:t>mutations</a:t>
            </a:r>
          </a:p>
          <a:p>
            <a:pPr marL="693738" lvl="1" indent="-457200">
              <a:buFont typeface="+mj-lt"/>
              <a:buAutoNum type="arabicParenR"/>
            </a:pPr>
            <a:r>
              <a:rPr lang="en-US" altLang="zh-TW" sz="1200" dirty="0" smtClean="0"/>
              <a:t>Publication</a:t>
            </a:r>
            <a:r>
              <a:rPr lang="zh-TW" altLang="en-US" sz="1200" dirty="0" smtClean="0"/>
              <a:t> </a:t>
            </a:r>
            <a:r>
              <a:rPr lang="en-US" altLang="zh-TW" sz="1200" dirty="0" smtClean="0"/>
              <a:t>research</a:t>
            </a:r>
            <a:endParaRPr lang="en-US" altLang="zh-TW" sz="1200" dirty="0" smtClean="0"/>
          </a:p>
        </p:txBody>
      </p:sp>
    </p:spTree>
    <p:extLst>
      <p:ext uri="{BB962C8B-B14F-4D97-AF65-F5344CB8AC3E}">
        <p14:creationId xmlns:p14="http://schemas.microsoft.com/office/powerpoint/2010/main" val="1466785631"/>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descr="OTfytjA.jp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5513" y="589090"/>
            <a:ext cx="8712503" cy="5476431"/>
          </a:xfrm>
          <a:prstGeom prst="rect">
            <a:avLst/>
          </a:prstGeom>
        </p:spPr>
      </p:pic>
    </p:spTree>
    <p:extLst>
      <p:ext uri="{BB962C8B-B14F-4D97-AF65-F5344CB8AC3E}">
        <p14:creationId xmlns:p14="http://schemas.microsoft.com/office/powerpoint/2010/main" val="1531664266"/>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dirty="0" smtClean="0"/>
              <a:t>Where’s Waldo? </a:t>
            </a:r>
            <a:br>
              <a:rPr lang="en-US" sz="2000" dirty="0" smtClean="0"/>
            </a:br>
            <a:r>
              <a:rPr lang="en-US" sz="2000" dirty="0" smtClean="0"/>
              <a:t>Traveler Sales Problem &amp; Genetic Algorithm</a:t>
            </a:r>
            <a:endParaRPr lang="en-US" sz="2000" dirty="0"/>
          </a:p>
        </p:txBody>
      </p:sp>
      <p:sp>
        <p:nvSpPr>
          <p:cNvPr id="3" name="Content Placeholder 2"/>
          <p:cNvSpPr>
            <a:spLocks noGrp="1"/>
          </p:cNvSpPr>
          <p:nvPr>
            <p:ph idx="1"/>
          </p:nvPr>
        </p:nvSpPr>
        <p:spPr>
          <a:xfrm>
            <a:off x="433868" y="1743183"/>
            <a:ext cx="4148179" cy="418414"/>
          </a:xfrm>
        </p:spPr>
        <p:txBody>
          <a:bodyPr>
            <a:normAutofit/>
          </a:bodyPr>
          <a:lstStyle/>
          <a:p>
            <a:r>
              <a:rPr lang="en-US" sz="1800" dirty="0" smtClean="0"/>
              <a:t>What’s ‘‘Where’s Waldo’’?</a:t>
            </a:r>
            <a:endParaRPr lang="en-US" sz="1800" dirty="0"/>
          </a:p>
        </p:txBody>
      </p:sp>
      <p:pic>
        <p:nvPicPr>
          <p:cNvPr id="8" name="Picture 7" descr="Screen Shot 2015-12-05 at 8.00.22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03614" y="2161597"/>
            <a:ext cx="4565437" cy="1410318"/>
          </a:xfrm>
          <a:prstGeom prst="rect">
            <a:avLst/>
          </a:prstGeom>
        </p:spPr>
      </p:pic>
      <p:pic>
        <p:nvPicPr>
          <p:cNvPr id="9" name="Picture 8" descr="Screen Shot 2015-12-05 at 8.00.54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75050" y="3747544"/>
            <a:ext cx="4176302" cy="2562185"/>
          </a:xfrm>
          <a:prstGeom prst="rect">
            <a:avLst/>
          </a:prstGeom>
        </p:spPr>
      </p:pic>
      <p:pic>
        <p:nvPicPr>
          <p:cNvPr id="4" name="Picture 3" descr="Screen Shot 2015-12-06 at 6.12.51 PM.png"/>
          <p:cNvPicPr>
            <a:picLocks noChangeAspect="1"/>
          </p:cNvPicPr>
          <p:nvPr/>
        </p:nvPicPr>
        <p:blipFill rotWithShape="1">
          <a:blip r:embed="rId4">
            <a:extLst>
              <a:ext uri="{28A0092B-C50C-407E-A947-70E740481C1C}">
                <a14:useLocalDpi xmlns:a14="http://schemas.microsoft.com/office/drawing/2010/main" val="0"/>
              </a:ext>
            </a:extLst>
          </a:blip>
          <a:srcRect r="27583"/>
          <a:stretch/>
        </p:blipFill>
        <p:spPr>
          <a:xfrm>
            <a:off x="433868" y="2161597"/>
            <a:ext cx="3472491" cy="1518984"/>
          </a:xfrm>
          <a:prstGeom prst="rect">
            <a:avLst/>
          </a:prstGeom>
        </p:spPr>
      </p:pic>
      <p:pic>
        <p:nvPicPr>
          <p:cNvPr id="5" name="Picture 4" descr="Screen Shot 2015-12-06 at 6.13.03 PM.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33868" y="4080012"/>
            <a:ext cx="3036423" cy="1873863"/>
          </a:xfrm>
          <a:prstGeom prst="rect">
            <a:avLst/>
          </a:prstGeom>
        </p:spPr>
      </p:pic>
    </p:spTree>
    <p:extLst>
      <p:ext uri="{BB962C8B-B14F-4D97-AF65-F5344CB8AC3E}">
        <p14:creationId xmlns:p14="http://schemas.microsoft.com/office/powerpoint/2010/main" val="1968228677"/>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dirty="0" smtClean="0"/>
              <a:t>Where’s Waldo? </a:t>
            </a:r>
            <a:br>
              <a:rPr lang="en-US" sz="2000" dirty="0" smtClean="0"/>
            </a:br>
            <a:r>
              <a:rPr lang="en-US" sz="2000" dirty="0" smtClean="0"/>
              <a:t>Traveler Sales Problem &amp; Genetic Algorithm</a:t>
            </a:r>
            <a:endParaRPr lang="en-US" sz="2000" dirty="0"/>
          </a:p>
        </p:txBody>
      </p:sp>
      <p:sp>
        <p:nvSpPr>
          <p:cNvPr id="7" name="Content Placeholder 2"/>
          <p:cNvSpPr txBox="1">
            <a:spLocks/>
          </p:cNvSpPr>
          <p:nvPr/>
        </p:nvSpPr>
        <p:spPr>
          <a:xfrm>
            <a:off x="5137798" y="1921994"/>
            <a:ext cx="3577207" cy="4071352"/>
          </a:xfrm>
          <a:prstGeom prst="rect">
            <a:avLst/>
          </a:prstGeom>
        </p:spPr>
        <p:txBody>
          <a:bodyPr vert="horz" lIns="91440" tIns="45720" rIns="91440" bIns="45720" rtlCol="0">
            <a:normAutofit/>
          </a:bodyPr>
          <a:lstStyle>
            <a:lvl1pPr marL="342900" indent="-342900" algn="l" defTabSz="914400" rtl="0" eaLnBrk="1" latinLnBrk="0" hangingPunct="1">
              <a:spcBef>
                <a:spcPts val="2000"/>
              </a:spcBef>
              <a:buClr>
                <a:schemeClr val="tx1">
                  <a:lumMod val="75000"/>
                  <a:lumOff val="25000"/>
                </a:schemeClr>
              </a:buClr>
              <a:buFont typeface="Arial" pitchFamily="34" charset="0"/>
              <a:buChar char="•"/>
              <a:defRPr sz="2400" kern="1200">
                <a:solidFill>
                  <a:schemeClr val="tx1">
                    <a:lumMod val="75000"/>
                    <a:lumOff val="25000"/>
                  </a:schemeClr>
                </a:solidFill>
                <a:latin typeface="+mn-lt"/>
                <a:ea typeface="+mn-ea"/>
                <a:cs typeface="+mn-cs"/>
              </a:defRPr>
            </a:lvl1pPr>
            <a:lvl2pPr marL="579438" indent="-228600" algn="l" defTabSz="914400" rtl="0" eaLnBrk="1" latinLnBrk="0" hangingPunct="1">
              <a:spcBef>
                <a:spcPts val="600"/>
              </a:spcBef>
              <a:buClr>
                <a:schemeClr val="bg2">
                  <a:lumMod val="60000"/>
                  <a:lumOff val="40000"/>
                </a:schemeClr>
              </a:buClr>
              <a:buFont typeface="Arial" pitchFamily="34" charset="0"/>
              <a:buChar char="•"/>
              <a:defRPr sz="2200" kern="1200">
                <a:solidFill>
                  <a:schemeClr val="tx1">
                    <a:lumMod val="75000"/>
                    <a:lumOff val="25000"/>
                  </a:schemeClr>
                </a:solidFill>
                <a:latin typeface="+mn-lt"/>
                <a:ea typeface="+mn-ea"/>
                <a:cs typeface="+mn-cs"/>
              </a:defRPr>
            </a:lvl2pPr>
            <a:lvl3pPr marL="808038" indent="-228600" algn="l" defTabSz="914400" rtl="0" eaLnBrk="1" latinLnBrk="0" hangingPunct="1">
              <a:spcBef>
                <a:spcPts val="600"/>
              </a:spcBef>
              <a:buClr>
                <a:schemeClr val="tx1">
                  <a:lumMod val="75000"/>
                  <a:lumOff val="25000"/>
                </a:schemeClr>
              </a:buClr>
              <a:buFont typeface="Arial" pitchFamily="34" charset="0"/>
              <a:buChar char="•"/>
              <a:defRPr sz="2000" kern="1200">
                <a:solidFill>
                  <a:schemeClr val="tx1">
                    <a:lumMod val="75000"/>
                    <a:lumOff val="25000"/>
                  </a:schemeClr>
                </a:solidFill>
                <a:latin typeface="+mn-lt"/>
                <a:ea typeface="+mn-ea"/>
                <a:cs typeface="+mn-cs"/>
              </a:defRPr>
            </a:lvl3pPr>
            <a:lvl4pPr marL="1036638" indent="-228600" algn="l" defTabSz="914400" rtl="0" eaLnBrk="1" latinLnBrk="0" hangingPunct="1">
              <a:spcBef>
                <a:spcPts val="600"/>
              </a:spcBef>
              <a:buClr>
                <a:schemeClr val="bg2">
                  <a:lumMod val="60000"/>
                  <a:lumOff val="40000"/>
                </a:schemeClr>
              </a:buClr>
              <a:buFont typeface="Arial" pitchFamily="34" charset="0"/>
              <a:buChar char="•"/>
              <a:defRPr sz="1800" kern="1200">
                <a:solidFill>
                  <a:schemeClr val="tx1">
                    <a:lumMod val="75000"/>
                    <a:lumOff val="25000"/>
                  </a:schemeClr>
                </a:solidFill>
                <a:latin typeface="+mn-lt"/>
                <a:ea typeface="+mn-ea"/>
                <a:cs typeface="+mn-cs"/>
              </a:defRPr>
            </a:lvl4pPr>
            <a:lvl5pPr marL="1265238" indent="-228600" algn="l" defTabSz="914400" rtl="0" eaLnBrk="1" latinLnBrk="0" hangingPunct="1">
              <a:spcBef>
                <a:spcPts val="600"/>
              </a:spcBef>
              <a:buClr>
                <a:schemeClr val="tx1">
                  <a:lumMod val="75000"/>
                  <a:lumOff val="25000"/>
                </a:schemeClr>
              </a:buClr>
              <a:buFont typeface="Arial" pitchFamily="34" charset="0"/>
              <a:buChar char="•"/>
              <a:defRPr sz="1800" kern="1200">
                <a:solidFill>
                  <a:schemeClr val="tx1">
                    <a:lumMod val="75000"/>
                    <a:lumOff val="25000"/>
                  </a:schemeClr>
                </a:solidFill>
                <a:latin typeface="+mn-lt"/>
                <a:ea typeface="+mn-ea"/>
                <a:cs typeface="+mn-cs"/>
              </a:defRPr>
            </a:lvl5pPr>
            <a:lvl6pPr marL="1485900" indent="-228600" algn="l" defTabSz="914400" rtl="0" eaLnBrk="1" latinLnBrk="0" hangingPunct="1">
              <a:spcBef>
                <a:spcPct val="20000"/>
              </a:spcBef>
              <a:buClr>
                <a:schemeClr val="bg2">
                  <a:lumMod val="60000"/>
                  <a:lumOff val="40000"/>
                </a:schemeClr>
              </a:buClr>
              <a:buFont typeface="Arial" pitchFamily="34" charset="0"/>
              <a:buChar char="•"/>
              <a:defRPr lang="en-US" sz="1800" kern="1200" dirty="0" smtClean="0">
                <a:solidFill>
                  <a:schemeClr val="tx1">
                    <a:lumMod val="75000"/>
                    <a:lumOff val="25000"/>
                  </a:schemeClr>
                </a:solidFill>
                <a:latin typeface="+mn-lt"/>
                <a:ea typeface="+mn-ea"/>
                <a:cs typeface="+mn-cs"/>
              </a:defRPr>
            </a:lvl6pPr>
            <a:lvl7pPr marL="1712913" indent="-228600" algn="l" defTabSz="914400" rtl="0" eaLnBrk="1" latinLnBrk="0" hangingPunct="1">
              <a:spcBef>
                <a:spcPct val="20000"/>
              </a:spcBef>
              <a:buClr>
                <a:schemeClr val="tx1">
                  <a:lumMod val="75000"/>
                  <a:lumOff val="25000"/>
                </a:schemeClr>
              </a:buClr>
              <a:buFont typeface="Arial" pitchFamily="34" charset="0"/>
              <a:buChar char="•"/>
              <a:defRPr lang="en-US" sz="1800" kern="1200" dirty="0" smtClean="0">
                <a:solidFill>
                  <a:schemeClr val="tx1">
                    <a:lumMod val="75000"/>
                    <a:lumOff val="25000"/>
                  </a:schemeClr>
                </a:solidFill>
                <a:latin typeface="+mn-lt"/>
                <a:ea typeface="+mn-ea"/>
                <a:cs typeface="+mn-cs"/>
              </a:defRPr>
            </a:lvl7pPr>
            <a:lvl8pPr marL="1947863" indent="-228600" algn="l" defTabSz="914400" rtl="0" eaLnBrk="1" latinLnBrk="0" hangingPunct="1">
              <a:spcBef>
                <a:spcPct val="20000"/>
              </a:spcBef>
              <a:buClr>
                <a:schemeClr val="bg2">
                  <a:lumMod val="60000"/>
                  <a:lumOff val="40000"/>
                </a:schemeClr>
              </a:buClr>
              <a:buFont typeface="Arial" pitchFamily="34" charset="0"/>
              <a:buChar char="•"/>
              <a:defRPr lang="en-US" sz="1800" kern="1200" dirty="0" smtClean="0">
                <a:solidFill>
                  <a:schemeClr val="tx1">
                    <a:lumMod val="75000"/>
                    <a:lumOff val="25000"/>
                  </a:schemeClr>
                </a:solidFill>
                <a:latin typeface="+mn-lt"/>
                <a:ea typeface="+mn-ea"/>
                <a:cs typeface="+mn-cs"/>
              </a:defRPr>
            </a:lvl8pPr>
            <a:lvl9pPr marL="2174875" indent="-228600" algn="l" defTabSz="914400" rtl="0" eaLnBrk="1" latinLnBrk="0" hangingPunct="1">
              <a:spcBef>
                <a:spcPct val="20000"/>
              </a:spcBef>
              <a:buClr>
                <a:schemeClr val="tx1">
                  <a:lumMod val="75000"/>
                  <a:lumOff val="25000"/>
                </a:schemeClr>
              </a:buClr>
              <a:buFont typeface="Arial" pitchFamily="34" charset="0"/>
              <a:buChar char="•"/>
              <a:defRPr lang="en-US" sz="1800" kern="1200" dirty="0">
                <a:solidFill>
                  <a:schemeClr val="tx1">
                    <a:lumMod val="75000"/>
                    <a:lumOff val="25000"/>
                  </a:schemeClr>
                </a:solidFill>
                <a:latin typeface="+mn-lt"/>
                <a:ea typeface="+mn-ea"/>
                <a:cs typeface="+mn-cs"/>
              </a:defRPr>
            </a:lvl9pPr>
          </a:lstStyle>
          <a:p>
            <a:r>
              <a:rPr lang="en-US" sz="1800" dirty="0" smtClean="0"/>
              <a:t>Traveler  Sales Problem</a:t>
            </a:r>
          </a:p>
          <a:p>
            <a:pPr marL="0" indent="0">
              <a:buNone/>
            </a:pPr>
            <a:r>
              <a:rPr lang="en-US" sz="1800" dirty="0" smtClean="0"/>
              <a:t>-</a:t>
            </a:r>
            <a:r>
              <a:rPr lang="en-US" sz="1200" dirty="0">
                <a:latin typeface="+mj-lt"/>
              </a:rPr>
              <a:t>Given a list of cities and the distances between each pair of cities, what is the shortest possible route that visits each city exactly once and returns to the origin city</a:t>
            </a:r>
            <a:r>
              <a:rPr lang="en-US" sz="1200" dirty="0" smtClean="0">
                <a:latin typeface="+mj-lt"/>
              </a:rPr>
              <a:t>?</a:t>
            </a:r>
          </a:p>
          <a:p>
            <a:pPr marL="0" indent="0">
              <a:lnSpc>
                <a:spcPct val="60000"/>
              </a:lnSpc>
              <a:buNone/>
            </a:pPr>
            <a:r>
              <a:rPr lang="en-US" sz="1200" dirty="0" smtClean="0">
                <a:latin typeface="+mj-lt"/>
              </a:rPr>
              <a:t>-NP-hard Question</a:t>
            </a:r>
          </a:p>
          <a:p>
            <a:pPr marL="0" indent="0">
              <a:lnSpc>
                <a:spcPct val="60000"/>
              </a:lnSpc>
              <a:buNone/>
            </a:pPr>
            <a:r>
              <a:rPr lang="en-US" sz="1200" dirty="0" smtClean="0">
                <a:latin typeface="+mj-lt"/>
              </a:rPr>
              <a:t>-Optimization!!</a:t>
            </a:r>
          </a:p>
          <a:p>
            <a:pPr marL="0" indent="0">
              <a:lnSpc>
                <a:spcPct val="60000"/>
              </a:lnSpc>
              <a:buNone/>
            </a:pPr>
            <a:r>
              <a:rPr lang="en-US" sz="1200" dirty="0" smtClean="0">
                <a:latin typeface="+mj-lt"/>
              </a:rPr>
              <a:t>-Application:</a:t>
            </a:r>
          </a:p>
          <a:p>
            <a:pPr marL="0" indent="0">
              <a:lnSpc>
                <a:spcPct val="60000"/>
              </a:lnSpc>
              <a:buNone/>
            </a:pPr>
            <a:r>
              <a:rPr lang="en-US" sz="1200" dirty="0" smtClean="0">
                <a:latin typeface="+mj-lt"/>
              </a:rPr>
              <a:t>DNA sequencing</a:t>
            </a:r>
          </a:p>
          <a:p>
            <a:pPr marL="0" indent="0">
              <a:lnSpc>
                <a:spcPct val="60000"/>
              </a:lnSpc>
              <a:buNone/>
            </a:pPr>
            <a:r>
              <a:rPr lang="en-US" sz="1200" dirty="0" smtClean="0">
                <a:latin typeface="+mj-lt"/>
              </a:rPr>
              <a:t>City = DNA fragment</a:t>
            </a:r>
          </a:p>
          <a:p>
            <a:pPr marL="0" indent="0">
              <a:lnSpc>
                <a:spcPct val="60000"/>
              </a:lnSpc>
              <a:buNone/>
            </a:pPr>
            <a:r>
              <a:rPr lang="en-US" sz="1200" dirty="0" smtClean="0">
                <a:latin typeface="+mj-lt"/>
              </a:rPr>
              <a:t>Shortest distance = </a:t>
            </a:r>
            <a:r>
              <a:rPr lang="en-US" altLang="zh-TW" sz="1200" dirty="0" smtClean="0">
                <a:latin typeface="+mj-lt"/>
              </a:rPr>
              <a:t>score</a:t>
            </a:r>
            <a:r>
              <a:rPr lang="en-US" sz="1200" dirty="0" smtClean="0">
                <a:latin typeface="+mj-lt"/>
              </a:rPr>
              <a:t> </a:t>
            </a:r>
            <a:r>
              <a:rPr lang="en-US" sz="1200" dirty="0" smtClean="0">
                <a:latin typeface="+mj-lt"/>
              </a:rPr>
              <a:t>between DNA fragments</a:t>
            </a:r>
            <a:endParaRPr lang="en-US" sz="1200" dirty="0">
              <a:latin typeface="+mj-lt"/>
            </a:endParaRPr>
          </a:p>
        </p:txBody>
      </p:sp>
      <p:grpSp>
        <p:nvGrpSpPr>
          <p:cNvPr id="3" name="Group 2"/>
          <p:cNvGrpSpPr/>
          <p:nvPr/>
        </p:nvGrpSpPr>
        <p:grpSpPr>
          <a:xfrm>
            <a:off x="227906" y="2069983"/>
            <a:ext cx="3460769" cy="3796061"/>
            <a:chOff x="5267747" y="2178063"/>
            <a:chExt cx="3460769" cy="3796061"/>
          </a:xfrm>
        </p:grpSpPr>
        <p:sp>
          <p:nvSpPr>
            <p:cNvPr id="4" name="Rectangle 3"/>
            <p:cNvSpPr/>
            <p:nvPr/>
          </p:nvSpPr>
          <p:spPr>
            <a:xfrm>
              <a:off x="5565004" y="2178063"/>
              <a:ext cx="2680471" cy="830997"/>
            </a:xfrm>
            <a:prstGeom prst="rect">
              <a:avLst/>
            </a:prstGeom>
          </p:spPr>
          <p:txBody>
            <a:bodyPr wrap="square">
              <a:spAutoFit/>
            </a:bodyPr>
            <a:lstStyle/>
            <a:p>
              <a:pPr marL="171450" indent="-171450">
                <a:buFont typeface="Wingdings" charset="2"/>
                <a:buChar char="Ø"/>
              </a:pPr>
              <a:r>
                <a:rPr lang="en-US" sz="1200" dirty="0"/>
                <a:t>We need to check every possible location that Waldo could be at while taking as little time as possible. </a:t>
              </a:r>
            </a:p>
          </p:txBody>
        </p:sp>
        <p:sp>
          <p:nvSpPr>
            <p:cNvPr id="5" name="Rectangle 4"/>
            <p:cNvSpPr/>
            <p:nvPr/>
          </p:nvSpPr>
          <p:spPr>
            <a:xfrm>
              <a:off x="5267747" y="3239712"/>
              <a:ext cx="3460769" cy="1015663"/>
            </a:xfrm>
            <a:prstGeom prst="rect">
              <a:avLst/>
            </a:prstGeom>
          </p:spPr>
          <p:txBody>
            <a:bodyPr wrap="square">
              <a:spAutoFit/>
            </a:bodyPr>
            <a:lstStyle/>
            <a:p>
              <a:r>
                <a:rPr lang="en-US" sz="1200" dirty="0"/>
                <a:t> </a:t>
              </a:r>
              <a:r>
                <a:rPr lang="en-US" sz="1200" dirty="0" smtClean="0"/>
                <a:t>We’re </a:t>
              </a:r>
              <a:r>
                <a:rPr lang="en-US" sz="1200" dirty="0"/>
                <a:t>making a list of all 68 points that Waldo could be at, then sorting them based on the order that we’re going to visit them. So now we just need to try every possible arrangement of the points and find the one with the shortest distance traveled.</a:t>
              </a:r>
            </a:p>
          </p:txBody>
        </p:sp>
        <p:sp>
          <p:nvSpPr>
            <p:cNvPr id="6" name="TextBox 5"/>
            <p:cNvSpPr txBox="1"/>
            <p:nvPr/>
          </p:nvSpPr>
          <p:spPr>
            <a:xfrm>
              <a:off x="5402863" y="4525841"/>
              <a:ext cx="3204049" cy="276999"/>
            </a:xfrm>
            <a:prstGeom prst="rect">
              <a:avLst/>
            </a:prstGeom>
            <a:noFill/>
          </p:spPr>
          <p:txBody>
            <a:bodyPr wrap="square" rtlCol="0">
              <a:spAutoFit/>
            </a:bodyPr>
            <a:lstStyle/>
            <a:p>
              <a:r>
                <a:rPr lang="en-US" sz="1200" dirty="0" smtClean="0"/>
                <a:t>68 points </a:t>
              </a:r>
              <a:r>
                <a:rPr lang="en-US" sz="1200" dirty="0" smtClean="0">
                  <a:sym typeface="Wingdings"/>
                </a:rPr>
                <a:t></a:t>
              </a:r>
              <a:r>
                <a:rPr lang="en-US" sz="1200" dirty="0"/>
                <a:t>~2.48 x 10</a:t>
              </a:r>
              <a:r>
                <a:rPr lang="en-US" sz="1200" baseline="30000" dirty="0"/>
                <a:t>96</a:t>
              </a:r>
              <a:r>
                <a:rPr lang="en-US" sz="1200" dirty="0"/>
                <a:t> possible ways</a:t>
              </a:r>
            </a:p>
          </p:txBody>
        </p:sp>
        <p:sp>
          <p:nvSpPr>
            <p:cNvPr id="8" name="Down Arrow 7"/>
            <p:cNvSpPr/>
            <p:nvPr/>
          </p:nvSpPr>
          <p:spPr>
            <a:xfrm>
              <a:off x="6566655" y="4985180"/>
              <a:ext cx="175652" cy="432319"/>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p:cNvSpPr txBox="1"/>
            <p:nvPr/>
          </p:nvSpPr>
          <p:spPr>
            <a:xfrm>
              <a:off x="5402863" y="5512459"/>
              <a:ext cx="3204049" cy="461665"/>
            </a:xfrm>
            <a:prstGeom prst="rect">
              <a:avLst/>
            </a:prstGeom>
            <a:noFill/>
          </p:spPr>
          <p:txBody>
            <a:bodyPr wrap="square" rtlCol="0">
              <a:spAutoFit/>
            </a:bodyPr>
            <a:lstStyle/>
            <a:p>
              <a:r>
                <a:rPr lang="en-US" sz="1200" dirty="0" smtClean="0"/>
                <a:t>Optimal </a:t>
              </a:r>
              <a:r>
                <a:rPr lang="en-US" sz="1200" dirty="0"/>
                <a:t>search path for finding </a:t>
              </a:r>
              <a:r>
                <a:rPr lang="en-US" sz="1200" dirty="0" smtClean="0"/>
                <a:t>Waldo</a:t>
              </a:r>
            </a:p>
            <a:p>
              <a:r>
                <a:rPr lang="en-US" sz="1200" dirty="0" smtClean="0"/>
                <a:t>Optimize Algorithm!!</a:t>
              </a:r>
              <a:endParaRPr lang="en-US" sz="1200" dirty="0"/>
            </a:p>
          </p:txBody>
        </p:sp>
      </p:grpSp>
      <p:sp>
        <p:nvSpPr>
          <p:cNvPr id="10" name="Right Arrow 9"/>
          <p:cNvSpPr/>
          <p:nvPr/>
        </p:nvSpPr>
        <p:spPr>
          <a:xfrm>
            <a:off x="4026468" y="3131632"/>
            <a:ext cx="797186" cy="894340"/>
          </a:xfrm>
          <a:prstGeom prst="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807423600"/>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dirty="0" smtClean="0"/>
              <a:t>Where’s Waldo? </a:t>
            </a:r>
            <a:br>
              <a:rPr lang="en-US" sz="2000" dirty="0" smtClean="0"/>
            </a:br>
            <a:r>
              <a:rPr lang="en-US" sz="2000" dirty="0" smtClean="0"/>
              <a:t>Traveler Sales Problem &amp; Genetic Algorithm</a:t>
            </a:r>
            <a:endParaRPr lang="en-US" sz="2000" dirty="0"/>
          </a:p>
        </p:txBody>
      </p:sp>
      <p:sp>
        <p:nvSpPr>
          <p:cNvPr id="5" name="Content Placeholder 2"/>
          <p:cNvSpPr txBox="1">
            <a:spLocks/>
          </p:cNvSpPr>
          <p:nvPr/>
        </p:nvSpPr>
        <p:spPr>
          <a:xfrm>
            <a:off x="204171" y="3378808"/>
            <a:ext cx="5619344" cy="3426822"/>
          </a:xfrm>
          <a:prstGeom prst="rect">
            <a:avLst/>
          </a:prstGeom>
        </p:spPr>
        <p:txBody>
          <a:bodyPr vert="horz" lIns="91440" tIns="45720" rIns="91440" bIns="45720" rtlCol="0">
            <a:normAutofit/>
          </a:bodyPr>
          <a:lstStyle>
            <a:lvl1pPr marL="342900" indent="-342900" algn="l" defTabSz="914400" rtl="0" eaLnBrk="1" latinLnBrk="0" hangingPunct="1">
              <a:spcBef>
                <a:spcPts val="2000"/>
              </a:spcBef>
              <a:buClr>
                <a:schemeClr val="tx1">
                  <a:lumMod val="75000"/>
                  <a:lumOff val="25000"/>
                </a:schemeClr>
              </a:buClr>
              <a:buFont typeface="Arial" pitchFamily="34" charset="0"/>
              <a:buChar char="•"/>
              <a:defRPr sz="2400" kern="1200">
                <a:solidFill>
                  <a:schemeClr val="tx1">
                    <a:lumMod val="75000"/>
                    <a:lumOff val="25000"/>
                  </a:schemeClr>
                </a:solidFill>
                <a:latin typeface="+mn-lt"/>
                <a:ea typeface="+mn-ea"/>
                <a:cs typeface="+mn-cs"/>
              </a:defRPr>
            </a:lvl1pPr>
            <a:lvl2pPr marL="579438" indent="-228600" algn="l" defTabSz="914400" rtl="0" eaLnBrk="1" latinLnBrk="0" hangingPunct="1">
              <a:spcBef>
                <a:spcPts val="600"/>
              </a:spcBef>
              <a:buClr>
                <a:schemeClr val="bg2">
                  <a:lumMod val="60000"/>
                  <a:lumOff val="40000"/>
                </a:schemeClr>
              </a:buClr>
              <a:buFont typeface="Arial" pitchFamily="34" charset="0"/>
              <a:buChar char="•"/>
              <a:defRPr sz="2200" kern="1200">
                <a:solidFill>
                  <a:schemeClr val="tx1">
                    <a:lumMod val="75000"/>
                    <a:lumOff val="25000"/>
                  </a:schemeClr>
                </a:solidFill>
                <a:latin typeface="+mn-lt"/>
                <a:ea typeface="+mn-ea"/>
                <a:cs typeface="+mn-cs"/>
              </a:defRPr>
            </a:lvl2pPr>
            <a:lvl3pPr marL="808038" indent="-228600" algn="l" defTabSz="914400" rtl="0" eaLnBrk="1" latinLnBrk="0" hangingPunct="1">
              <a:spcBef>
                <a:spcPts val="600"/>
              </a:spcBef>
              <a:buClr>
                <a:schemeClr val="tx1">
                  <a:lumMod val="75000"/>
                  <a:lumOff val="25000"/>
                </a:schemeClr>
              </a:buClr>
              <a:buFont typeface="Arial" pitchFamily="34" charset="0"/>
              <a:buChar char="•"/>
              <a:defRPr sz="2000" kern="1200">
                <a:solidFill>
                  <a:schemeClr val="tx1">
                    <a:lumMod val="75000"/>
                    <a:lumOff val="25000"/>
                  </a:schemeClr>
                </a:solidFill>
                <a:latin typeface="+mn-lt"/>
                <a:ea typeface="+mn-ea"/>
                <a:cs typeface="+mn-cs"/>
              </a:defRPr>
            </a:lvl3pPr>
            <a:lvl4pPr marL="1036638" indent="-228600" algn="l" defTabSz="914400" rtl="0" eaLnBrk="1" latinLnBrk="0" hangingPunct="1">
              <a:spcBef>
                <a:spcPts val="600"/>
              </a:spcBef>
              <a:buClr>
                <a:schemeClr val="bg2">
                  <a:lumMod val="60000"/>
                  <a:lumOff val="40000"/>
                </a:schemeClr>
              </a:buClr>
              <a:buFont typeface="Arial" pitchFamily="34" charset="0"/>
              <a:buChar char="•"/>
              <a:defRPr sz="1800" kern="1200">
                <a:solidFill>
                  <a:schemeClr val="tx1">
                    <a:lumMod val="75000"/>
                    <a:lumOff val="25000"/>
                  </a:schemeClr>
                </a:solidFill>
                <a:latin typeface="+mn-lt"/>
                <a:ea typeface="+mn-ea"/>
                <a:cs typeface="+mn-cs"/>
              </a:defRPr>
            </a:lvl4pPr>
            <a:lvl5pPr marL="1265238" indent="-228600" algn="l" defTabSz="914400" rtl="0" eaLnBrk="1" latinLnBrk="0" hangingPunct="1">
              <a:spcBef>
                <a:spcPts val="600"/>
              </a:spcBef>
              <a:buClr>
                <a:schemeClr val="tx1">
                  <a:lumMod val="75000"/>
                  <a:lumOff val="25000"/>
                </a:schemeClr>
              </a:buClr>
              <a:buFont typeface="Arial" pitchFamily="34" charset="0"/>
              <a:buChar char="•"/>
              <a:defRPr sz="1800" kern="1200">
                <a:solidFill>
                  <a:schemeClr val="tx1">
                    <a:lumMod val="75000"/>
                    <a:lumOff val="25000"/>
                  </a:schemeClr>
                </a:solidFill>
                <a:latin typeface="+mn-lt"/>
                <a:ea typeface="+mn-ea"/>
                <a:cs typeface="+mn-cs"/>
              </a:defRPr>
            </a:lvl5pPr>
            <a:lvl6pPr marL="1485900" indent="-228600" algn="l" defTabSz="914400" rtl="0" eaLnBrk="1" latinLnBrk="0" hangingPunct="1">
              <a:spcBef>
                <a:spcPct val="20000"/>
              </a:spcBef>
              <a:buClr>
                <a:schemeClr val="bg2">
                  <a:lumMod val="60000"/>
                  <a:lumOff val="40000"/>
                </a:schemeClr>
              </a:buClr>
              <a:buFont typeface="Arial" pitchFamily="34" charset="0"/>
              <a:buChar char="•"/>
              <a:defRPr lang="en-US" sz="1800" kern="1200" dirty="0" smtClean="0">
                <a:solidFill>
                  <a:schemeClr val="tx1">
                    <a:lumMod val="75000"/>
                    <a:lumOff val="25000"/>
                  </a:schemeClr>
                </a:solidFill>
                <a:latin typeface="+mn-lt"/>
                <a:ea typeface="+mn-ea"/>
                <a:cs typeface="+mn-cs"/>
              </a:defRPr>
            </a:lvl6pPr>
            <a:lvl7pPr marL="1712913" indent="-228600" algn="l" defTabSz="914400" rtl="0" eaLnBrk="1" latinLnBrk="0" hangingPunct="1">
              <a:spcBef>
                <a:spcPct val="20000"/>
              </a:spcBef>
              <a:buClr>
                <a:schemeClr val="tx1">
                  <a:lumMod val="75000"/>
                  <a:lumOff val="25000"/>
                </a:schemeClr>
              </a:buClr>
              <a:buFont typeface="Arial" pitchFamily="34" charset="0"/>
              <a:buChar char="•"/>
              <a:defRPr lang="en-US" sz="1800" kern="1200" dirty="0" smtClean="0">
                <a:solidFill>
                  <a:schemeClr val="tx1">
                    <a:lumMod val="75000"/>
                    <a:lumOff val="25000"/>
                  </a:schemeClr>
                </a:solidFill>
                <a:latin typeface="+mn-lt"/>
                <a:ea typeface="+mn-ea"/>
                <a:cs typeface="+mn-cs"/>
              </a:defRPr>
            </a:lvl7pPr>
            <a:lvl8pPr marL="1947863" indent="-228600" algn="l" defTabSz="914400" rtl="0" eaLnBrk="1" latinLnBrk="0" hangingPunct="1">
              <a:spcBef>
                <a:spcPct val="20000"/>
              </a:spcBef>
              <a:buClr>
                <a:schemeClr val="bg2">
                  <a:lumMod val="60000"/>
                  <a:lumOff val="40000"/>
                </a:schemeClr>
              </a:buClr>
              <a:buFont typeface="Arial" pitchFamily="34" charset="0"/>
              <a:buChar char="•"/>
              <a:defRPr lang="en-US" sz="1800" kern="1200" dirty="0" smtClean="0">
                <a:solidFill>
                  <a:schemeClr val="tx1">
                    <a:lumMod val="75000"/>
                    <a:lumOff val="25000"/>
                  </a:schemeClr>
                </a:solidFill>
                <a:latin typeface="+mn-lt"/>
                <a:ea typeface="+mn-ea"/>
                <a:cs typeface="+mn-cs"/>
              </a:defRPr>
            </a:lvl8pPr>
            <a:lvl9pPr marL="2174875" indent="-228600" algn="l" defTabSz="914400" rtl="0" eaLnBrk="1" latinLnBrk="0" hangingPunct="1">
              <a:spcBef>
                <a:spcPct val="20000"/>
              </a:spcBef>
              <a:buClr>
                <a:schemeClr val="tx1">
                  <a:lumMod val="75000"/>
                  <a:lumOff val="25000"/>
                </a:schemeClr>
              </a:buClr>
              <a:buFont typeface="Arial" pitchFamily="34" charset="0"/>
              <a:buChar char="•"/>
              <a:defRPr lang="en-US" sz="1800" kern="1200" dirty="0">
                <a:solidFill>
                  <a:schemeClr val="tx1">
                    <a:lumMod val="75000"/>
                    <a:lumOff val="25000"/>
                  </a:schemeClr>
                </a:solidFill>
                <a:latin typeface="+mn-lt"/>
                <a:ea typeface="+mn-ea"/>
                <a:cs typeface="+mn-cs"/>
              </a:defRPr>
            </a:lvl9pPr>
          </a:lstStyle>
          <a:p>
            <a:pPr marL="342900" lvl="1" indent="-342900">
              <a:lnSpc>
                <a:spcPct val="50000"/>
              </a:lnSpc>
              <a:spcBef>
                <a:spcPts val="2000"/>
              </a:spcBef>
              <a:buClr>
                <a:schemeClr val="tx1">
                  <a:lumMod val="75000"/>
                  <a:lumOff val="25000"/>
                </a:schemeClr>
              </a:buClr>
            </a:pPr>
            <a:r>
              <a:rPr lang="en-US" sz="1600" dirty="0" smtClean="0"/>
              <a:t>Genetic Algorithm- How </a:t>
            </a:r>
            <a:r>
              <a:rPr lang="en-US" sz="1600" dirty="0"/>
              <a:t>does it works</a:t>
            </a:r>
            <a:r>
              <a:rPr lang="en-US" sz="1600" dirty="0" smtClean="0"/>
              <a:t>?</a:t>
            </a:r>
          </a:p>
          <a:p>
            <a:pPr>
              <a:lnSpc>
                <a:spcPct val="50000"/>
              </a:lnSpc>
              <a:buFontTx/>
              <a:buChar char="-"/>
            </a:pPr>
            <a:r>
              <a:rPr lang="en-US" sz="1200" dirty="0" smtClean="0"/>
              <a:t>1.Initialization – Create an initialize population</a:t>
            </a:r>
          </a:p>
          <a:p>
            <a:pPr>
              <a:lnSpc>
                <a:spcPct val="50000"/>
              </a:lnSpc>
              <a:buFontTx/>
              <a:buChar char="-"/>
            </a:pPr>
            <a:r>
              <a:rPr lang="en-US" sz="1200" dirty="0" smtClean="0"/>
              <a:t>2.Evaluation – Use Fitness to calculate the individuals of a population.</a:t>
            </a:r>
          </a:p>
          <a:p>
            <a:pPr lvl="1">
              <a:lnSpc>
                <a:spcPct val="50000"/>
              </a:lnSpc>
              <a:buFontTx/>
              <a:buChar char="-"/>
            </a:pPr>
            <a:r>
              <a:rPr lang="en-US" sz="1000" dirty="0" smtClean="0"/>
              <a:t>Fitness is a function, the value of it shows how well it fits with</a:t>
            </a:r>
          </a:p>
          <a:p>
            <a:pPr lvl="1">
              <a:lnSpc>
                <a:spcPct val="50000"/>
              </a:lnSpc>
              <a:buFontTx/>
              <a:buChar char="-"/>
            </a:pPr>
            <a:r>
              <a:rPr lang="en-US" sz="1000" dirty="0" smtClean="0"/>
              <a:t>our desired requirement.</a:t>
            </a:r>
          </a:p>
          <a:p>
            <a:pPr lvl="1">
              <a:lnSpc>
                <a:spcPct val="50000"/>
              </a:lnSpc>
              <a:buFontTx/>
              <a:buChar char="-"/>
            </a:pPr>
            <a:r>
              <a:rPr lang="en-US" sz="1000" dirty="0" smtClean="0"/>
              <a:t>F(x) = value</a:t>
            </a:r>
          </a:p>
          <a:p>
            <a:pPr>
              <a:lnSpc>
                <a:spcPct val="50000"/>
              </a:lnSpc>
              <a:buFontTx/>
              <a:buChar char="-"/>
            </a:pPr>
            <a:r>
              <a:rPr lang="en-US" sz="1200" dirty="0" smtClean="0"/>
              <a:t>3.Selection-To constantly improving our populations overall fitness.</a:t>
            </a:r>
          </a:p>
          <a:p>
            <a:pPr lvl="1">
              <a:lnSpc>
                <a:spcPct val="50000"/>
              </a:lnSpc>
              <a:buFontTx/>
              <a:buChar char="-"/>
            </a:pPr>
            <a:r>
              <a:rPr lang="en-US" sz="1000" dirty="0" smtClean="0"/>
              <a:t>Discarding the bad individuals(offspring/parents) and only kept the best individuals</a:t>
            </a:r>
          </a:p>
          <a:p>
            <a:pPr>
              <a:lnSpc>
                <a:spcPct val="50000"/>
              </a:lnSpc>
              <a:buFontTx/>
              <a:buChar char="-"/>
            </a:pPr>
            <a:r>
              <a:rPr lang="en-US" sz="1200" dirty="0" smtClean="0"/>
              <a:t>4.Crossover-To create new individuals(offspring)</a:t>
            </a:r>
          </a:p>
          <a:p>
            <a:pPr lvl="1">
              <a:lnSpc>
                <a:spcPct val="50000"/>
              </a:lnSpc>
              <a:buFontTx/>
              <a:buChar char="-"/>
            </a:pPr>
            <a:r>
              <a:rPr lang="en-US" sz="1000" dirty="0" smtClean="0"/>
              <a:t>By combining certain traits or from 2 or more individuals (parents) may create</a:t>
            </a:r>
          </a:p>
          <a:p>
            <a:pPr lvl="1">
              <a:lnSpc>
                <a:spcPct val="50000"/>
              </a:lnSpc>
              <a:buFontTx/>
              <a:buChar char="-"/>
            </a:pPr>
            <a:r>
              <a:rPr lang="en-US" sz="1000" dirty="0" smtClean="0"/>
              <a:t> an even fitter offspring which will enhance the best traits from each of it’s parents</a:t>
            </a:r>
          </a:p>
          <a:p>
            <a:pPr>
              <a:lnSpc>
                <a:spcPct val="50000"/>
              </a:lnSpc>
              <a:buFontTx/>
              <a:buChar char="-"/>
            </a:pPr>
            <a:r>
              <a:rPr lang="en-US" sz="1200" dirty="0" smtClean="0"/>
              <a:t>5.Mutation-to avoid local optimum</a:t>
            </a:r>
          </a:p>
          <a:p>
            <a:pPr>
              <a:lnSpc>
                <a:spcPct val="50000"/>
              </a:lnSpc>
              <a:buFontTx/>
              <a:buChar char="-"/>
            </a:pPr>
            <a:r>
              <a:rPr lang="en-US" sz="1200" dirty="0" smtClean="0"/>
              <a:t>6.Repeat</a:t>
            </a:r>
          </a:p>
          <a:p>
            <a:pPr marL="236538" lvl="1" indent="0">
              <a:lnSpc>
                <a:spcPct val="50000"/>
              </a:lnSpc>
              <a:buNone/>
            </a:pPr>
            <a:r>
              <a:rPr lang="en-US" sz="1600" dirty="0" smtClean="0"/>
              <a:t>	</a:t>
            </a:r>
          </a:p>
        </p:txBody>
      </p:sp>
      <p:grpSp>
        <p:nvGrpSpPr>
          <p:cNvPr id="3" name="Group 2"/>
          <p:cNvGrpSpPr/>
          <p:nvPr/>
        </p:nvGrpSpPr>
        <p:grpSpPr>
          <a:xfrm>
            <a:off x="6160318" y="1979048"/>
            <a:ext cx="2838844" cy="4154779"/>
            <a:chOff x="6160318" y="1979048"/>
            <a:chExt cx="2838844" cy="4154779"/>
          </a:xfrm>
        </p:grpSpPr>
        <p:graphicFrame>
          <p:nvGraphicFramePr>
            <p:cNvPr id="6" name="Diagram 5"/>
            <p:cNvGraphicFramePr/>
            <p:nvPr>
              <p:extLst>
                <p:ext uri="{D42A27DB-BD31-4B8C-83A1-F6EECF244321}">
                  <p14:modId xmlns:p14="http://schemas.microsoft.com/office/powerpoint/2010/main" val="273145633"/>
                </p:ext>
              </p:extLst>
            </p:nvPr>
          </p:nvGraphicFramePr>
          <p:xfrm>
            <a:off x="6160318" y="3524889"/>
            <a:ext cx="2838844" cy="26089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7" name="Group 6"/>
            <p:cNvGrpSpPr/>
            <p:nvPr/>
          </p:nvGrpSpPr>
          <p:grpSpPr>
            <a:xfrm>
              <a:off x="6866749" y="1979048"/>
              <a:ext cx="1076430" cy="1038402"/>
              <a:chOff x="700146" y="0"/>
              <a:chExt cx="904327" cy="904327"/>
            </a:xfrm>
          </p:grpSpPr>
          <p:sp>
            <p:nvSpPr>
              <p:cNvPr id="8" name="Oval 7"/>
              <p:cNvSpPr/>
              <p:nvPr/>
            </p:nvSpPr>
            <p:spPr>
              <a:xfrm>
                <a:off x="700146" y="0"/>
                <a:ext cx="904327" cy="904327"/>
              </a:xfrm>
              <a:prstGeom prst="ellipse">
                <a:avLst/>
              </a:prstGeom>
            </p:spPr>
            <p:style>
              <a:lnRef idx="2">
                <a:schemeClr val="dk2">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2">
                  <a:hueOff val="0"/>
                  <a:satOff val="0"/>
                  <a:lumOff val="0"/>
                  <a:alphaOff val="0"/>
                </a:schemeClr>
              </a:fontRef>
            </p:style>
          </p:sp>
          <p:sp>
            <p:nvSpPr>
              <p:cNvPr id="9" name="Oval 4"/>
              <p:cNvSpPr/>
              <p:nvPr/>
            </p:nvSpPr>
            <p:spPr>
              <a:xfrm>
                <a:off x="832582" y="132436"/>
                <a:ext cx="771891" cy="639455"/>
              </a:xfrm>
              <a:prstGeom prst="rect">
                <a:avLst/>
              </a:prstGeom>
            </p:spPr>
            <p:style>
              <a:lnRef idx="0">
                <a:scrgbClr r="0" g="0" b="0"/>
              </a:lnRef>
              <a:fillRef idx="0">
                <a:scrgbClr r="0" g="0" b="0"/>
              </a:fillRef>
              <a:effectRef idx="0">
                <a:scrgbClr r="0" g="0" b="0"/>
              </a:effectRef>
              <a:fontRef idx="minor">
                <a:schemeClr val="dk2">
                  <a:hueOff val="0"/>
                  <a:satOff val="0"/>
                  <a:lumOff val="0"/>
                  <a:alphaOff val="0"/>
                </a:schemeClr>
              </a:fontRef>
            </p:style>
            <p:txBody>
              <a:bodyPr spcFirstLastPara="0" vert="horz" wrap="square" lIns="10160" tIns="10160" rIns="10160" bIns="10160" numCol="1" spcCol="1270" anchor="ctr" anchorCtr="0">
                <a:noAutofit/>
              </a:bodyPr>
              <a:lstStyle/>
              <a:p>
                <a:pPr lvl="0" algn="l" defTabSz="355600">
                  <a:lnSpc>
                    <a:spcPct val="90000"/>
                  </a:lnSpc>
                  <a:spcBef>
                    <a:spcPct val="0"/>
                  </a:spcBef>
                  <a:spcAft>
                    <a:spcPct val="35000"/>
                  </a:spcAft>
                </a:pPr>
                <a:r>
                  <a:rPr lang="en-US" sz="1200" kern="1200" dirty="0" smtClean="0"/>
                  <a:t>Initialization</a:t>
                </a:r>
                <a:r>
                  <a:rPr lang="en-US" sz="800" kern="1200" dirty="0" smtClean="0"/>
                  <a:t> </a:t>
                </a:r>
                <a:endParaRPr lang="en-US" sz="800" kern="1200" dirty="0"/>
              </a:p>
              <a:p>
                <a:pPr marL="57150" lvl="1" indent="-57150" algn="l" defTabSz="266700">
                  <a:lnSpc>
                    <a:spcPct val="90000"/>
                  </a:lnSpc>
                  <a:spcBef>
                    <a:spcPct val="0"/>
                  </a:spcBef>
                  <a:spcAft>
                    <a:spcPct val="15000"/>
                  </a:spcAft>
                  <a:buChar char="••"/>
                </a:pPr>
                <a:r>
                  <a:rPr lang="en-US" sz="600" dirty="0" smtClean="0"/>
                  <a:t>Randomize the population</a:t>
                </a:r>
                <a:endParaRPr lang="en-US" sz="600" kern="1200" dirty="0"/>
              </a:p>
            </p:txBody>
          </p:sp>
        </p:grpSp>
        <p:grpSp>
          <p:nvGrpSpPr>
            <p:cNvPr id="13" name="Group 12"/>
            <p:cNvGrpSpPr/>
            <p:nvPr/>
          </p:nvGrpSpPr>
          <p:grpSpPr>
            <a:xfrm rot="1788169">
              <a:off x="7234059" y="3167661"/>
              <a:ext cx="341812" cy="298794"/>
              <a:chOff x="1327602" y="916205"/>
              <a:chExt cx="305210" cy="235841"/>
            </a:xfrm>
          </p:grpSpPr>
          <p:sp>
            <p:nvSpPr>
              <p:cNvPr id="14" name="Right Arrow 13"/>
              <p:cNvSpPr/>
              <p:nvPr/>
            </p:nvSpPr>
            <p:spPr>
              <a:xfrm rot="3636096">
                <a:off x="1362286" y="881521"/>
                <a:ext cx="235841" cy="305210"/>
              </a:xfrm>
              <a:prstGeom prst="rightArrow">
                <a:avLst>
                  <a:gd name="adj1" fmla="val 60000"/>
                  <a:gd name="adj2" fmla="val 50000"/>
                </a:avLst>
              </a:prstGeom>
            </p:spPr>
            <p:style>
              <a:lnRef idx="0">
                <a:schemeClr val="dk2">
                  <a:tint val="60000"/>
                  <a:hueOff val="0"/>
                  <a:satOff val="0"/>
                  <a:lumOff val="0"/>
                  <a:alphaOff val="0"/>
                </a:schemeClr>
              </a:lnRef>
              <a:fillRef idx="1">
                <a:schemeClr val="dk2">
                  <a:tint val="60000"/>
                  <a:hueOff val="0"/>
                  <a:satOff val="0"/>
                  <a:lumOff val="0"/>
                  <a:alphaOff val="0"/>
                </a:schemeClr>
              </a:fillRef>
              <a:effectRef idx="0">
                <a:schemeClr val="dk2">
                  <a:tint val="60000"/>
                  <a:hueOff val="0"/>
                  <a:satOff val="0"/>
                  <a:lumOff val="0"/>
                  <a:alphaOff val="0"/>
                </a:schemeClr>
              </a:effectRef>
              <a:fontRef idx="minor">
                <a:schemeClr val="dk2">
                  <a:hueOff val="0"/>
                  <a:satOff val="0"/>
                  <a:lumOff val="0"/>
                  <a:alphaOff val="0"/>
                </a:schemeClr>
              </a:fontRef>
            </p:style>
          </p:sp>
          <p:sp>
            <p:nvSpPr>
              <p:cNvPr id="15" name="Right Arrow 4"/>
              <p:cNvSpPr/>
              <p:nvPr/>
            </p:nvSpPr>
            <p:spPr>
              <a:xfrm rot="3636096">
                <a:off x="1380297" y="911742"/>
                <a:ext cx="165089" cy="183126"/>
              </a:xfrm>
              <a:prstGeom prst="rect">
                <a:avLst/>
              </a:prstGeom>
            </p:spPr>
            <p:style>
              <a:lnRef idx="0">
                <a:scrgbClr r="0" g="0" b="0"/>
              </a:lnRef>
              <a:fillRef idx="0">
                <a:scrgbClr r="0" g="0" b="0"/>
              </a:fillRef>
              <a:effectRef idx="0">
                <a:scrgbClr r="0" g="0" b="0"/>
              </a:effectRef>
              <a:fontRef idx="minor">
                <a:schemeClr val="dk2">
                  <a:hueOff val="0"/>
                  <a:satOff val="0"/>
                  <a:lumOff val="0"/>
                  <a:alphaOff val="0"/>
                </a:schemeClr>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graphicFrame>
        <p:nvGraphicFramePr>
          <p:cNvPr id="16" name="Diagram 15"/>
          <p:cNvGraphicFramePr/>
          <p:nvPr>
            <p:extLst>
              <p:ext uri="{D42A27DB-BD31-4B8C-83A1-F6EECF244321}">
                <p14:modId xmlns:p14="http://schemas.microsoft.com/office/powerpoint/2010/main" val="4119064053"/>
              </p:ext>
            </p:extLst>
          </p:nvPr>
        </p:nvGraphicFramePr>
        <p:xfrm>
          <a:off x="5003788" y="1997269"/>
          <a:ext cx="1582616" cy="3038231"/>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8" name="Content Placeholder 2"/>
          <p:cNvSpPr txBox="1">
            <a:spLocks/>
          </p:cNvSpPr>
          <p:nvPr/>
        </p:nvSpPr>
        <p:spPr>
          <a:xfrm>
            <a:off x="204171" y="1758936"/>
            <a:ext cx="4403192" cy="1312554"/>
          </a:xfrm>
          <a:prstGeom prst="rect">
            <a:avLst/>
          </a:prstGeom>
        </p:spPr>
        <p:txBody>
          <a:bodyPr vert="horz" lIns="91440" tIns="45720" rIns="91440" bIns="45720" rtlCol="0">
            <a:normAutofit/>
          </a:bodyPr>
          <a:lstStyle>
            <a:lvl1pPr marL="342900" indent="-342900" algn="l" defTabSz="914400" rtl="0" eaLnBrk="1" latinLnBrk="0" hangingPunct="1">
              <a:spcBef>
                <a:spcPts val="2000"/>
              </a:spcBef>
              <a:buClr>
                <a:schemeClr val="tx1">
                  <a:lumMod val="75000"/>
                  <a:lumOff val="25000"/>
                </a:schemeClr>
              </a:buClr>
              <a:buFont typeface="Arial" pitchFamily="34" charset="0"/>
              <a:buChar char="•"/>
              <a:defRPr sz="2400" kern="1200">
                <a:solidFill>
                  <a:schemeClr val="tx1">
                    <a:lumMod val="75000"/>
                    <a:lumOff val="25000"/>
                  </a:schemeClr>
                </a:solidFill>
                <a:latin typeface="+mn-lt"/>
                <a:ea typeface="+mn-ea"/>
                <a:cs typeface="+mn-cs"/>
              </a:defRPr>
            </a:lvl1pPr>
            <a:lvl2pPr marL="579438" indent="-228600" algn="l" defTabSz="914400" rtl="0" eaLnBrk="1" latinLnBrk="0" hangingPunct="1">
              <a:spcBef>
                <a:spcPts val="600"/>
              </a:spcBef>
              <a:buClr>
                <a:schemeClr val="bg2">
                  <a:lumMod val="60000"/>
                  <a:lumOff val="40000"/>
                </a:schemeClr>
              </a:buClr>
              <a:buFont typeface="Arial" pitchFamily="34" charset="0"/>
              <a:buChar char="•"/>
              <a:defRPr sz="2200" kern="1200">
                <a:solidFill>
                  <a:schemeClr val="tx1">
                    <a:lumMod val="75000"/>
                    <a:lumOff val="25000"/>
                  </a:schemeClr>
                </a:solidFill>
                <a:latin typeface="+mn-lt"/>
                <a:ea typeface="+mn-ea"/>
                <a:cs typeface="+mn-cs"/>
              </a:defRPr>
            </a:lvl2pPr>
            <a:lvl3pPr marL="808038" indent="-228600" algn="l" defTabSz="914400" rtl="0" eaLnBrk="1" latinLnBrk="0" hangingPunct="1">
              <a:spcBef>
                <a:spcPts val="600"/>
              </a:spcBef>
              <a:buClr>
                <a:schemeClr val="tx1">
                  <a:lumMod val="75000"/>
                  <a:lumOff val="25000"/>
                </a:schemeClr>
              </a:buClr>
              <a:buFont typeface="Arial" pitchFamily="34" charset="0"/>
              <a:buChar char="•"/>
              <a:defRPr sz="2000" kern="1200">
                <a:solidFill>
                  <a:schemeClr val="tx1">
                    <a:lumMod val="75000"/>
                    <a:lumOff val="25000"/>
                  </a:schemeClr>
                </a:solidFill>
                <a:latin typeface="+mn-lt"/>
                <a:ea typeface="+mn-ea"/>
                <a:cs typeface="+mn-cs"/>
              </a:defRPr>
            </a:lvl3pPr>
            <a:lvl4pPr marL="1036638" indent="-228600" algn="l" defTabSz="914400" rtl="0" eaLnBrk="1" latinLnBrk="0" hangingPunct="1">
              <a:spcBef>
                <a:spcPts val="600"/>
              </a:spcBef>
              <a:buClr>
                <a:schemeClr val="bg2">
                  <a:lumMod val="60000"/>
                  <a:lumOff val="40000"/>
                </a:schemeClr>
              </a:buClr>
              <a:buFont typeface="Arial" pitchFamily="34" charset="0"/>
              <a:buChar char="•"/>
              <a:defRPr sz="1800" kern="1200">
                <a:solidFill>
                  <a:schemeClr val="tx1">
                    <a:lumMod val="75000"/>
                    <a:lumOff val="25000"/>
                  </a:schemeClr>
                </a:solidFill>
                <a:latin typeface="+mn-lt"/>
                <a:ea typeface="+mn-ea"/>
                <a:cs typeface="+mn-cs"/>
              </a:defRPr>
            </a:lvl4pPr>
            <a:lvl5pPr marL="1265238" indent="-228600" algn="l" defTabSz="914400" rtl="0" eaLnBrk="1" latinLnBrk="0" hangingPunct="1">
              <a:spcBef>
                <a:spcPts val="600"/>
              </a:spcBef>
              <a:buClr>
                <a:schemeClr val="tx1">
                  <a:lumMod val="75000"/>
                  <a:lumOff val="25000"/>
                </a:schemeClr>
              </a:buClr>
              <a:buFont typeface="Arial" pitchFamily="34" charset="0"/>
              <a:buChar char="•"/>
              <a:defRPr sz="1800" kern="1200">
                <a:solidFill>
                  <a:schemeClr val="tx1">
                    <a:lumMod val="75000"/>
                    <a:lumOff val="25000"/>
                  </a:schemeClr>
                </a:solidFill>
                <a:latin typeface="+mn-lt"/>
                <a:ea typeface="+mn-ea"/>
                <a:cs typeface="+mn-cs"/>
              </a:defRPr>
            </a:lvl5pPr>
            <a:lvl6pPr marL="1485900" indent="-228600" algn="l" defTabSz="914400" rtl="0" eaLnBrk="1" latinLnBrk="0" hangingPunct="1">
              <a:spcBef>
                <a:spcPct val="20000"/>
              </a:spcBef>
              <a:buClr>
                <a:schemeClr val="bg2">
                  <a:lumMod val="60000"/>
                  <a:lumOff val="40000"/>
                </a:schemeClr>
              </a:buClr>
              <a:buFont typeface="Arial" pitchFamily="34" charset="0"/>
              <a:buChar char="•"/>
              <a:defRPr lang="en-US" sz="1800" kern="1200" dirty="0" smtClean="0">
                <a:solidFill>
                  <a:schemeClr val="tx1">
                    <a:lumMod val="75000"/>
                    <a:lumOff val="25000"/>
                  </a:schemeClr>
                </a:solidFill>
                <a:latin typeface="+mn-lt"/>
                <a:ea typeface="+mn-ea"/>
                <a:cs typeface="+mn-cs"/>
              </a:defRPr>
            </a:lvl6pPr>
            <a:lvl7pPr marL="1712913" indent="-228600" algn="l" defTabSz="914400" rtl="0" eaLnBrk="1" latinLnBrk="0" hangingPunct="1">
              <a:spcBef>
                <a:spcPct val="20000"/>
              </a:spcBef>
              <a:buClr>
                <a:schemeClr val="tx1">
                  <a:lumMod val="75000"/>
                  <a:lumOff val="25000"/>
                </a:schemeClr>
              </a:buClr>
              <a:buFont typeface="Arial" pitchFamily="34" charset="0"/>
              <a:buChar char="•"/>
              <a:defRPr lang="en-US" sz="1800" kern="1200" dirty="0" smtClean="0">
                <a:solidFill>
                  <a:schemeClr val="tx1">
                    <a:lumMod val="75000"/>
                    <a:lumOff val="25000"/>
                  </a:schemeClr>
                </a:solidFill>
                <a:latin typeface="+mn-lt"/>
                <a:ea typeface="+mn-ea"/>
                <a:cs typeface="+mn-cs"/>
              </a:defRPr>
            </a:lvl7pPr>
            <a:lvl8pPr marL="1947863" indent="-228600" algn="l" defTabSz="914400" rtl="0" eaLnBrk="1" latinLnBrk="0" hangingPunct="1">
              <a:spcBef>
                <a:spcPct val="20000"/>
              </a:spcBef>
              <a:buClr>
                <a:schemeClr val="bg2">
                  <a:lumMod val="60000"/>
                  <a:lumOff val="40000"/>
                </a:schemeClr>
              </a:buClr>
              <a:buFont typeface="Arial" pitchFamily="34" charset="0"/>
              <a:buChar char="•"/>
              <a:defRPr lang="en-US" sz="1800" kern="1200" dirty="0" smtClean="0">
                <a:solidFill>
                  <a:schemeClr val="tx1">
                    <a:lumMod val="75000"/>
                    <a:lumOff val="25000"/>
                  </a:schemeClr>
                </a:solidFill>
                <a:latin typeface="+mn-lt"/>
                <a:ea typeface="+mn-ea"/>
                <a:cs typeface="+mn-cs"/>
              </a:defRPr>
            </a:lvl8pPr>
            <a:lvl9pPr marL="2174875" indent="-228600" algn="l" defTabSz="914400" rtl="0" eaLnBrk="1" latinLnBrk="0" hangingPunct="1">
              <a:spcBef>
                <a:spcPct val="20000"/>
              </a:spcBef>
              <a:buClr>
                <a:schemeClr val="tx1">
                  <a:lumMod val="75000"/>
                  <a:lumOff val="25000"/>
                </a:schemeClr>
              </a:buClr>
              <a:buFont typeface="Arial" pitchFamily="34" charset="0"/>
              <a:buChar char="•"/>
              <a:defRPr lang="en-US" sz="1800" kern="1200" dirty="0">
                <a:solidFill>
                  <a:schemeClr val="tx1">
                    <a:lumMod val="75000"/>
                    <a:lumOff val="25000"/>
                  </a:schemeClr>
                </a:solidFill>
                <a:latin typeface="+mn-lt"/>
                <a:ea typeface="+mn-ea"/>
                <a:cs typeface="+mn-cs"/>
              </a:defRPr>
            </a:lvl9pPr>
          </a:lstStyle>
          <a:p>
            <a:r>
              <a:rPr lang="en-US" sz="1800" dirty="0" smtClean="0"/>
              <a:t>Genetic Algorithm</a:t>
            </a:r>
          </a:p>
          <a:p>
            <a:pPr marL="236538" lvl="1" indent="0">
              <a:buNone/>
            </a:pPr>
            <a:r>
              <a:rPr lang="en-US" sz="1200" dirty="0" smtClean="0"/>
              <a:t>-Natural Selection</a:t>
            </a:r>
          </a:p>
          <a:p>
            <a:pPr marL="465138" lvl="2" indent="0">
              <a:buNone/>
            </a:pPr>
            <a:r>
              <a:rPr lang="en-US" sz="1000" dirty="0" smtClean="0"/>
              <a:t>Only the individuals that have the best fitness to the environment can survive </a:t>
            </a:r>
          </a:p>
          <a:p>
            <a:pPr marL="236538" lvl="1" indent="0">
              <a:buNone/>
            </a:pPr>
            <a:r>
              <a:rPr lang="en-US" sz="1200" dirty="0" smtClean="0"/>
              <a:t>-Great optimized search algorithm</a:t>
            </a:r>
            <a:endParaRPr lang="en-US" sz="1200" dirty="0"/>
          </a:p>
        </p:txBody>
      </p:sp>
    </p:spTree>
    <p:extLst>
      <p:ext uri="{BB962C8B-B14F-4D97-AF65-F5344CB8AC3E}">
        <p14:creationId xmlns:p14="http://schemas.microsoft.com/office/powerpoint/2010/main" val="4241059096"/>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dirty="0" smtClean="0"/>
              <a:t>Where’s Waldo? </a:t>
            </a:r>
            <a:br>
              <a:rPr lang="en-US" sz="2000" dirty="0" smtClean="0"/>
            </a:br>
            <a:r>
              <a:rPr lang="en-US" sz="2000" dirty="0" smtClean="0"/>
              <a:t>Traveler Sales Problem &amp; Genetic Algorithm</a:t>
            </a:r>
            <a:endParaRPr lang="en-US" sz="2000" dirty="0"/>
          </a:p>
        </p:txBody>
      </p:sp>
      <p:graphicFrame>
        <p:nvGraphicFramePr>
          <p:cNvPr id="16" name="Diagram 15"/>
          <p:cNvGraphicFramePr/>
          <p:nvPr>
            <p:extLst>
              <p:ext uri="{D42A27DB-BD31-4B8C-83A1-F6EECF244321}">
                <p14:modId xmlns:p14="http://schemas.microsoft.com/office/powerpoint/2010/main" val="464243333"/>
              </p:ext>
            </p:extLst>
          </p:nvPr>
        </p:nvGraphicFramePr>
        <p:xfrm>
          <a:off x="3729106" y="2223703"/>
          <a:ext cx="1582616" cy="30382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p:cNvSpPr txBox="1"/>
          <p:nvPr/>
        </p:nvSpPr>
        <p:spPr>
          <a:xfrm>
            <a:off x="359647" y="3066764"/>
            <a:ext cx="1080931"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altLang="zh-TW" sz="1200" dirty="0" smtClean="0"/>
              <a:t>B1P1,</a:t>
            </a:r>
            <a:r>
              <a:rPr lang="zh-TW" altLang="en-US" sz="1200" dirty="0" smtClean="0"/>
              <a:t> </a:t>
            </a:r>
            <a:r>
              <a:rPr lang="en-US" altLang="zh-TW" sz="1200" dirty="0" smtClean="0"/>
              <a:t>B1P3,….</a:t>
            </a:r>
            <a:endParaRPr lang="en-US" sz="1200" dirty="0"/>
          </a:p>
        </p:txBody>
      </p:sp>
      <p:sp>
        <p:nvSpPr>
          <p:cNvPr id="17" name="TextBox 16"/>
          <p:cNvSpPr txBox="1"/>
          <p:nvPr/>
        </p:nvSpPr>
        <p:spPr>
          <a:xfrm>
            <a:off x="359647" y="3968027"/>
            <a:ext cx="1080931"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altLang="zh-TW" sz="1200" dirty="0" smtClean="0"/>
              <a:t>B5P1,</a:t>
            </a:r>
            <a:r>
              <a:rPr lang="zh-TW" altLang="en-US" sz="1200" dirty="0" smtClean="0"/>
              <a:t> </a:t>
            </a:r>
            <a:r>
              <a:rPr lang="en-US" altLang="zh-TW" sz="1200" dirty="0" smtClean="0"/>
              <a:t>B1P3,….</a:t>
            </a:r>
            <a:endParaRPr lang="en-US" sz="1200" dirty="0"/>
          </a:p>
        </p:txBody>
      </p:sp>
      <p:sp>
        <p:nvSpPr>
          <p:cNvPr id="19" name="TextBox 18"/>
          <p:cNvSpPr txBox="1"/>
          <p:nvPr/>
        </p:nvSpPr>
        <p:spPr>
          <a:xfrm>
            <a:off x="1560785" y="3965701"/>
            <a:ext cx="1080931"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altLang="zh-TW" sz="1200" dirty="0" smtClean="0"/>
              <a:t>B5P1,</a:t>
            </a:r>
            <a:r>
              <a:rPr lang="zh-TW" altLang="en-US" sz="1200" dirty="0" smtClean="0"/>
              <a:t> </a:t>
            </a:r>
            <a:r>
              <a:rPr lang="en-US" altLang="zh-TW" sz="1200" dirty="0" smtClean="0"/>
              <a:t>B1P3,….</a:t>
            </a:r>
            <a:endParaRPr lang="en-US" sz="1200" dirty="0"/>
          </a:p>
        </p:txBody>
      </p:sp>
      <p:sp>
        <p:nvSpPr>
          <p:cNvPr id="20" name="TextBox 19"/>
          <p:cNvSpPr txBox="1"/>
          <p:nvPr/>
        </p:nvSpPr>
        <p:spPr>
          <a:xfrm>
            <a:off x="2781999" y="3965701"/>
            <a:ext cx="1080931"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altLang="zh-TW" sz="1200" dirty="0" smtClean="0"/>
              <a:t>B5P1,</a:t>
            </a:r>
            <a:r>
              <a:rPr lang="zh-TW" altLang="en-US" sz="1200" dirty="0" smtClean="0"/>
              <a:t> </a:t>
            </a:r>
            <a:r>
              <a:rPr lang="en-US" altLang="zh-TW" sz="1200" dirty="0" smtClean="0"/>
              <a:t>B1P3,….</a:t>
            </a:r>
            <a:endParaRPr lang="en-US" sz="1200" dirty="0"/>
          </a:p>
        </p:txBody>
      </p:sp>
      <p:sp>
        <p:nvSpPr>
          <p:cNvPr id="5" name="Rectangle 4"/>
          <p:cNvSpPr/>
          <p:nvPr/>
        </p:nvSpPr>
        <p:spPr>
          <a:xfrm>
            <a:off x="364465" y="2388434"/>
            <a:ext cx="535648" cy="276999"/>
          </a:xfrm>
          <a:prstGeom prst="rect">
            <a:avLst/>
          </a:prstGeom>
        </p:spPr>
        <p:style>
          <a:lnRef idx="2">
            <a:schemeClr val="dk1"/>
          </a:lnRef>
          <a:fillRef idx="1">
            <a:schemeClr val="lt1"/>
          </a:fillRef>
          <a:effectRef idx="0">
            <a:schemeClr val="dk1"/>
          </a:effectRef>
          <a:fontRef idx="minor">
            <a:schemeClr val="dk1"/>
          </a:fontRef>
        </p:style>
        <p:txBody>
          <a:bodyPr wrap="none">
            <a:spAutoFit/>
          </a:bodyPr>
          <a:lstStyle/>
          <a:p>
            <a:r>
              <a:rPr lang="en-US" altLang="zh-TW" sz="1200" dirty="0"/>
              <a:t>B1P1</a:t>
            </a:r>
            <a:endParaRPr lang="en-US" sz="1200" dirty="0"/>
          </a:p>
        </p:txBody>
      </p:sp>
      <p:sp>
        <p:nvSpPr>
          <p:cNvPr id="21" name="Rectangle 20"/>
          <p:cNvSpPr/>
          <p:nvPr/>
        </p:nvSpPr>
        <p:spPr>
          <a:xfrm>
            <a:off x="1119721" y="2388434"/>
            <a:ext cx="535648" cy="276999"/>
          </a:xfrm>
          <a:prstGeom prst="rect">
            <a:avLst/>
          </a:prstGeom>
        </p:spPr>
        <p:style>
          <a:lnRef idx="2">
            <a:schemeClr val="dk1"/>
          </a:lnRef>
          <a:fillRef idx="1">
            <a:schemeClr val="lt1"/>
          </a:fillRef>
          <a:effectRef idx="0">
            <a:schemeClr val="dk1"/>
          </a:effectRef>
          <a:fontRef idx="minor">
            <a:schemeClr val="dk1"/>
          </a:fontRef>
        </p:style>
        <p:txBody>
          <a:bodyPr wrap="none">
            <a:spAutoFit/>
          </a:bodyPr>
          <a:lstStyle/>
          <a:p>
            <a:r>
              <a:rPr lang="en-US" altLang="zh-TW" sz="1200" dirty="0" smtClean="0"/>
              <a:t>B1P</a:t>
            </a:r>
            <a:r>
              <a:rPr lang="en-US" altLang="zh-TW" sz="1200" dirty="0" smtClean="0"/>
              <a:t>3</a:t>
            </a:r>
            <a:endParaRPr lang="en-US" sz="1200" dirty="0"/>
          </a:p>
        </p:txBody>
      </p:sp>
      <p:sp>
        <p:nvSpPr>
          <p:cNvPr id="22" name="Rectangle 21"/>
          <p:cNvSpPr/>
          <p:nvPr/>
        </p:nvSpPr>
        <p:spPr>
          <a:xfrm>
            <a:off x="3115011" y="2383663"/>
            <a:ext cx="614095" cy="276999"/>
          </a:xfrm>
          <a:prstGeom prst="rect">
            <a:avLst/>
          </a:prstGeom>
        </p:spPr>
        <p:style>
          <a:lnRef idx="2">
            <a:schemeClr val="dk1"/>
          </a:lnRef>
          <a:fillRef idx="1">
            <a:schemeClr val="lt1"/>
          </a:fillRef>
          <a:effectRef idx="0">
            <a:schemeClr val="dk1"/>
          </a:effectRef>
          <a:fontRef idx="minor">
            <a:schemeClr val="dk1"/>
          </a:fontRef>
        </p:style>
        <p:txBody>
          <a:bodyPr wrap="none">
            <a:spAutoFit/>
          </a:bodyPr>
          <a:lstStyle/>
          <a:p>
            <a:r>
              <a:rPr lang="en-US" altLang="zh-TW" sz="1200" dirty="0" smtClean="0"/>
              <a:t>B</a:t>
            </a:r>
            <a:r>
              <a:rPr lang="en-US" altLang="zh-TW" sz="1200" dirty="0" smtClean="0"/>
              <a:t>7</a:t>
            </a:r>
            <a:r>
              <a:rPr lang="en-US" altLang="zh-TW" sz="1200" dirty="0" smtClean="0"/>
              <a:t>P</a:t>
            </a:r>
            <a:r>
              <a:rPr lang="en-US" altLang="zh-TW" sz="1200" dirty="0" smtClean="0"/>
              <a:t>24</a:t>
            </a:r>
            <a:endParaRPr lang="en-US" sz="1200" dirty="0"/>
          </a:p>
        </p:txBody>
      </p:sp>
      <p:sp>
        <p:nvSpPr>
          <p:cNvPr id="23" name="Rectangle 22"/>
          <p:cNvSpPr/>
          <p:nvPr/>
        </p:nvSpPr>
        <p:spPr>
          <a:xfrm>
            <a:off x="2003557" y="2406715"/>
            <a:ext cx="732743" cy="276999"/>
          </a:xfrm>
          <a:prstGeom prst="rect">
            <a:avLst/>
          </a:prstGeom>
          <a:solidFill>
            <a:schemeClr val="lt1"/>
          </a:solidFill>
          <a:ln>
            <a:noFill/>
          </a:ln>
        </p:spPr>
        <p:style>
          <a:lnRef idx="2">
            <a:schemeClr val="dk1"/>
          </a:lnRef>
          <a:fillRef idx="1">
            <a:schemeClr val="lt1"/>
          </a:fillRef>
          <a:effectRef idx="0">
            <a:schemeClr val="dk1"/>
          </a:effectRef>
          <a:fontRef idx="minor">
            <a:schemeClr val="dk1"/>
          </a:fontRef>
        </p:style>
        <p:txBody>
          <a:bodyPr wrap="none">
            <a:spAutoFit/>
          </a:bodyPr>
          <a:lstStyle/>
          <a:p>
            <a:r>
              <a:rPr lang="en-US" altLang="zh-TW" sz="1200" dirty="0" smtClean="0"/>
              <a:t>………..</a:t>
            </a:r>
            <a:endParaRPr lang="en-US" sz="1200" dirty="0"/>
          </a:p>
        </p:txBody>
      </p:sp>
      <p:sp>
        <p:nvSpPr>
          <p:cNvPr id="24" name="TextBox 23"/>
          <p:cNvSpPr txBox="1"/>
          <p:nvPr/>
        </p:nvSpPr>
        <p:spPr>
          <a:xfrm>
            <a:off x="359647" y="4775460"/>
            <a:ext cx="1080931"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altLang="zh-TW" sz="1200" dirty="0" smtClean="0"/>
              <a:t>B5P1,</a:t>
            </a:r>
            <a:r>
              <a:rPr lang="zh-TW" altLang="en-US" sz="1200" dirty="0" smtClean="0"/>
              <a:t> </a:t>
            </a:r>
            <a:r>
              <a:rPr lang="en-US" altLang="zh-TW" sz="1200" dirty="0" smtClean="0"/>
              <a:t>B1P3,….</a:t>
            </a:r>
            <a:endParaRPr lang="en-US" sz="1200" dirty="0"/>
          </a:p>
        </p:txBody>
      </p:sp>
      <p:sp>
        <p:nvSpPr>
          <p:cNvPr id="25" name="TextBox 24"/>
          <p:cNvSpPr txBox="1"/>
          <p:nvPr/>
        </p:nvSpPr>
        <p:spPr>
          <a:xfrm>
            <a:off x="1560785" y="4773134"/>
            <a:ext cx="1080931"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altLang="zh-TW" sz="1200" dirty="0" smtClean="0"/>
              <a:t>B5P1,</a:t>
            </a:r>
            <a:r>
              <a:rPr lang="zh-TW" altLang="en-US" sz="1200" dirty="0" smtClean="0"/>
              <a:t> </a:t>
            </a:r>
            <a:r>
              <a:rPr lang="en-US" altLang="zh-TW" sz="1200" dirty="0" smtClean="0"/>
              <a:t>B1P3,….</a:t>
            </a:r>
            <a:endParaRPr lang="en-US" sz="1200" dirty="0"/>
          </a:p>
        </p:txBody>
      </p:sp>
      <p:sp>
        <p:nvSpPr>
          <p:cNvPr id="26" name="TextBox 25"/>
          <p:cNvSpPr txBox="1"/>
          <p:nvPr/>
        </p:nvSpPr>
        <p:spPr>
          <a:xfrm>
            <a:off x="2781999" y="4773134"/>
            <a:ext cx="1080931"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altLang="zh-TW" sz="1200" dirty="0" smtClean="0"/>
              <a:t>B5P1,</a:t>
            </a:r>
            <a:r>
              <a:rPr lang="zh-TW" altLang="en-US" sz="1200" dirty="0" smtClean="0"/>
              <a:t> </a:t>
            </a:r>
            <a:r>
              <a:rPr lang="en-US" altLang="zh-TW" sz="1200" dirty="0" smtClean="0"/>
              <a:t>B1P3,….</a:t>
            </a:r>
            <a:endParaRPr lang="en-US" sz="1200" dirty="0"/>
          </a:p>
        </p:txBody>
      </p:sp>
      <p:sp>
        <p:nvSpPr>
          <p:cNvPr id="10" name="TextBox 9"/>
          <p:cNvSpPr txBox="1"/>
          <p:nvPr/>
        </p:nvSpPr>
        <p:spPr>
          <a:xfrm>
            <a:off x="900113" y="5624711"/>
            <a:ext cx="2472734" cy="276999"/>
          </a:xfrm>
          <a:prstGeom prst="rect">
            <a:avLst/>
          </a:prstGeom>
          <a:noFill/>
        </p:spPr>
        <p:txBody>
          <a:bodyPr wrap="square" rtlCol="0">
            <a:spAutoFit/>
          </a:bodyPr>
          <a:lstStyle/>
          <a:p>
            <a:r>
              <a:rPr lang="en-US" altLang="zh-TW" sz="1200" dirty="0" smtClean="0"/>
              <a:t>Pick</a:t>
            </a:r>
            <a:r>
              <a:rPr lang="zh-TW" altLang="en-US" sz="1200" dirty="0" smtClean="0"/>
              <a:t> </a:t>
            </a:r>
            <a:r>
              <a:rPr lang="en-US" altLang="zh-TW" sz="1200" dirty="0" smtClean="0"/>
              <a:t>the</a:t>
            </a:r>
            <a:r>
              <a:rPr lang="zh-TW" altLang="en-US" sz="1200" dirty="0" smtClean="0"/>
              <a:t> </a:t>
            </a:r>
            <a:r>
              <a:rPr lang="en-US" altLang="zh-TW" sz="1200" dirty="0" smtClean="0"/>
              <a:t>ones</a:t>
            </a:r>
            <a:r>
              <a:rPr lang="zh-TW" altLang="en-US" sz="1200" dirty="0" smtClean="0"/>
              <a:t> </a:t>
            </a:r>
            <a:r>
              <a:rPr lang="en-US" altLang="zh-TW" sz="1200" dirty="0" smtClean="0"/>
              <a:t>with</a:t>
            </a:r>
            <a:r>
              <a:rPr lang="zh-TW" altLang="en-US" sz="1200" dirty="0" smtClean="0"/>
              <a:t> </a:t>
            </a:r>
            <a:r>
              <a:rPr lang="en-US" altLang="zh-TW" sz="1200" dirty="0" smtClean="0"/>
              <a:t>highest</a:t>
            </a:r>
            <a:r>
              <a:rPr lang="zh-TW" altLang="en-US" sz="1200" dirty="0" smtClean="0"/>
              <a:t> </a:t>
            </a:r>
            <a:r>
              <a:rPr lang="en-US" altLang="zh-TW" sz="1200" dirty="0" smtClean="0"/>
              <a:t>fitness</a:t>
            </a:r>
            <a:endParaRPr lang="en-US" sz="1200" dirty="0"/>
          </a:p>
        </p:txBody>
      </p:sp>
      <p:pic>
        <p:nvPicPr>
          <p:cNvPr id="11" name="Picture 10" descr="Screen Shot 2015-12-06 at 6.48.44 PM.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311722" y="2272078"/>
            <a:ext cx="3330522" cy="987728"/>
          </a:xfrm>
          <a:prstGeom prst="rect">
            <a:avLst/>
          </a:prstGeom>
        </p:spPr>
      </p:pic>
      <p:pic>
        <p:nvPicPr>
          <p:cNvPr id="12" name="Picture 11" descr="Screen Shot 2015-12-06 at 6.49.00 PM.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311722" y="3574327"/>
            <a:ext cx="3403489" cy="559725"/>
          </a:xfrm>
          <a:prstGeom prst="rect">
            <a:avLst/>
          </a:prstGeom>
        </p:spPr>
      </p:pic>
    </p:spTree>
    <p:extLst>
      <p:ext uri="{BB962C8B-B14F-4D97-AF65-F5344CB8AC3E}">
        <p14:creationId xmlns:p14="http://schemas.microsoft.com/office/powerpoint/2010/main" val="3175646781"/>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dirty="0" smtClean="0"/>
              <a:t>Where’s Waldo? </a:t>
            </a:r>
            <a:br>
              <a:rPr lang="en-US" sz="2000" dirty="0" smtClean="0"/>
            </a:br>
            <a:r>
              <a:rPr lang="en-US" sz="2000" dirty="0" smtClean="0"/>
              <a:t>Traveler Sales Problem &amp; Genetic Algorithm</a:t>
            </a:r>
            <a:endParaRPr lang="en-US" sz="2000" dirty="0"/>
          </a:p>
        </p:txBody>
      </p:sp>
      <p:pic>
        <p:nvPicPr>
          <p:cNvPr id="6" name="Picture 5" descr="Screen Shot 2015-12-06 at 7.11.09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767" y="1702500"/>
            <a:ext cx="6790131" cy="3728509"/>
          </a:xfrm>
          <a:prstGeom prst="rect">
            <a:avLst/>
          </a:prstGeom>
        </p:spPr>
      </p:pic>
      <p:pic>
        <p:nvPicPr>
          <p:cNvPr id="15" name="Picture 14" descr="Screen Shot 2015-12-06 at 7.11.19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1302" y="5419495"/>
            <a:ext cx="6644575" cy="1132842"/>
          </a:xfrm>
          <a:prstGeom prst="rect">
            <a:avLst/>
          </a:prstGeom>
        </p:spPr>
      </p:pic>
      <p:grpSp>
        <p:nvGrpSpPr>
          <p:cNvPr id="7" name="Group 6"/>
          <p:cNvGrpSpPr/>
          <p:nvPr/>
        </p:nvGrpSpPr>
        <p:grpSpPr>
          <a:xfrm>
            <a:off x="6178413" y="1979048"/>
            <a:ext cx="2838844" cy="4154779"/>
            <a:chOff x="6160318" y="1979048"/>
            <a:chExt cx="2838844" cy="4154779"/>
          </a:xfrm>
        </p:grpSpPr>
        <p:graphicFrame>
          <p:nvGraphicFramePr>
            <p:cNvPr id="8" name="Diagram 7"/>
            <p:cNvGraphicFramePr/>
            <p:nvPr>
              <p:extLst>
                <p:ext uri="{D42A27DB-BD31-4B8C-83A1-F6EECF244321}">
                  <p14:modId xmlns:p14="http://schemas.microsoft.com/office/powerpoint/2010/main" val="218515390"/>
                </p:ext>
              </p:extLst>
            </p:nvPr>
          </p:nvGraphicFramePr>
          <p:xfrm>
            <a:off x="6160318" y="3524889"/>
            <a:ext cx="2838844" cy="26089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pSp>
          <p:nvGrpSpPr>
            <p:cNvPr id="9" name="Group 8"/>
            <p:cNvGrpSpPr/>
            <p:nvPr/>
          </p:nvGrpSpPr>
          <p:grpSpPr>
            <a:xfrm>
              <a:off x="6866749" y="1979048"/>
              <a:ext cx="1076430" cy="1038402"/>
              <a:chOff x="700146" y="0"/>
              <a:chExt cx="904327" cy="904327"/>
            </a:xfrm>
          </p:grpSpPr>
          <p:sp>
            <p:nvSpPr>
              <p:cNvPr id="13" name="Oval 12"/>
              <p:cNvSpPr/>
              <p:nvPr/>
            </p:nvSpPr>
            <p:spPr>
              <a:xfrm>
                <a:off x="700146" y="0"/>
                <a:ext cx="904327" cy="904327"/>
              </a:xfrm>
              <a:prstGeom prst="ellipse">
                <a:avLst/>
              </a:prstGeom>
            </p:spPr>
            <p:style>
              <a:lnRef idx="2">
                <a:schemeClr val="dk2">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2">
                  <a:hueOff val="0"/>
                  <a:satOff val="0"/>
                  <a:lumOff val="0"/>
                  <a:alphaOff val="0"/>
                </a:schemeClr>
              </a:fontRef>
            </p:style>
          </p:sp>
          <p:sp>
            <p:nvSpPr>
              <p:cNvPr id="14" name="Oval 4"/>
              <p:cNvSpPr/>
              <p:nvPr/>
            </p:nvSpPr>
            <p:spPr>
              <a:xfrm>
                <a:off x="832582" y="132436"/>
                <a:ext cx="771891" cy="639455"/>
              </a:xfrm>
              <a:prstGeom prst="rect">
                <a:avLst/>
              </a:prstGeom>
            </p:spPr>
            <p:style>
              <a:lnRef idx="0">
                <a:scrgbClr r="0" g="0" b="0"/>
              </a:lnRef>
              <a:fillRef idx="0">
                <a:scrgbClr r="0" g="0" b="0"/>
              </a:fillRef>
              <a:effectRef idx="0">
                <a:scrgbClr r="0" g="0" b="0"/>
              </a:effectRef>
              <a:fontRef idx="minor">
                <a:schemeClr val="dk2">
                  <a:hueOff val="0"/>
                  <a:satOff val="0"/>
                  <a:lumOff val="0"/>
                  <a:alphaOff val="0"/>
                </a:schemeClr>
              </a:fontRef>
            </p:style>
            <p:txBody>
              <a:bodyPr spcFirstLastPara="0" vert="horz" wrap="square" lIns="10160" tIns="10160" rIns="10160" bIns="10160" numCol="1" spcCol="1270" anchor="ctr" anchorCtr="0">
                <a:noAutofit/>
              </a:bodyPr>
              <a:lstStyle/>
              <a:p>
                <a:pPr lvl="0" algn="l" defTabSz="355600">
                  <a:lnSpc>
                    <a:spcPct val="90000"/>
                  </a:lnSpc>
                  <a:spcBef>
                    <a:spcPct val="0"/>
                  </a:spcBef>
                  <a:spcAft>
                    <a:spcPct val="35000"/>
                  </a:spcAft>
                </a:pPr>
                <a:r>
                  <a:rPr lang="en-US" sz="1200" kern="1200" dirty="0" smtClean="0"/>
                  <a:t>Initialization</a:t>
                </a:r>
                <a:r>
                  <a:rPr lang="en-US" sz="800" kern="1200" dirty="0" smtClean="0"/>
                  <a:t> </a:t>
                </a:r>
                <a:endParaRPr lang="en-US" sz="800" kern="1200" dirty="0"/>
              </a:p>
              <a:p>
                <a:pPr marL="57150" lvl="1" indent="-57150" algn="l" defTabSz="266700">
                  <a:lnSpc>
                    <a:spcPct val="90000"/>
                  </a:lnSpc>
                  <a:spcBef>
                    <a:spcPct val="0"/>
                  </a:spcBef>
                  <a:spcAft>
                    <a:spcPct val="15000"/>
                  </a:spcAft>
                  <a:buChar char="••"/>
                </a:pPr>
                <a:r>
                  <a:rPr lang="en-US" sz="600" dirty="0" smtClean="0"/>
                  <a:t>Randomize the population</a:t>
                </a:r>
                <a:endParaRPr lang="en-US" sz="600" kern="1200" dirty="0"/>
              </a:p>
            </p:txBody>
          </p:sp>
        </p:grpSp>
        <p:grpSp>
          <p:nvGrpSpPr>
            <p:cNvPr id="10" name="Group 9"/>
            <p:cNvGrpSpPr/>
            <p:nvPr/>
          </p:nvGrpSpPr>
          <p:grpSpPr>
            <a:xfrm rot="1788169">
              <a:off x="7234059" y="3167661"/>
              <a:ext cx="341812" cy="298794"/>
              <a:chOff x="1327602" y="916205"/>
              <a:chExt cx="305210" cy="235841"/>
            </a:xfrm>
          </p:grpSpPr>
          <p:sp>
            <p:nvSpPr>
              <p:cNvPr id="11" name="Right Arrow 10"/>
              <p:cNvSpPr/>
              <p:nvPr/>
            </p:nvSpPr>
            <p:spPr>
              <a:xfrm rot="3636096">
                <a:off x="1362286" y="881521"/>
                <a:ext cx="235841" cy="305210"/>
              </a:xfrm>
              <a:prstGeom prst="rightArrow">
                <a:avLst>
                  <a:gd name="adj1" fmla="val 60000"/>
                  <a:gd name="adj2" fmla="val 50000"/>
                </a:avLst>
              </a:prstGeom>
            </p:spPr>
            <p:style>
              <a:lnRef idx="0">
                <a:schemeClr val="dk2">
                  <a:tint val="60000"/>
                  <a:hueOff val="0"/>
                  <a:satOff val="0"/>
                  <a:lumOff val="0"/>
                  <a:alphaOff val="0"/>
                </a:schemeClr>
              </a:lnRef>
              <a:fillRef idx="1">
                <a:schemeClr val="dk2">
                  <a:tint val="60000"/>
                  <a:hueOff val="0"/>
                  <a:satOff val="0"/>
                  <a:lumOff val="0"/>
                  <a:alphaOff val="0"/>
                </a:schemeClr>
              </a:fillRef>
              <a:effectRef idx="0">
                <a:schemeClr val="dk2">
                  <a:tint val="60000"/>
                  <a:hueOff val="0"/>
                  <a:satOff val="0"/>
                  <a:lumOff val="0"/>
                  <a:alphaOff val="0"/>
                </a:schemeClr>
              </a:effectRef>
              <a:fontRef idx="minor">
                <a:schemeClr val="dk2">
                  <a:hueOff val="0"/>
                  <a:satOff val="0"/>
                  <a:lumOff val="0"/>
                  <a:alphaOff val="0"/>
                </a:schemeClr>
              </a:fontRef>
            </p:style>
          </p:sp>
          <p:sp>
            <p:nvSpPr>
              <p:cNvPr id="12" name="Right Arrow 4"/>
              <p:cNvSpPr/>
              <p:nvPr/>
            </p:nvSpPr>
            <p:spPr>
              <a:xfrm rot="3636096">
                <a:off x="1380297" y="911742"/>
                <a:ext cx="165089" cy="183126"/>
              </a:xfrm>
              <a:prstGeom prst="rect">
                <a:avLst/>
              </a:prstGeom>
            </p:spPr>
            <p:style>
              <a:lnRef idx="0">
                <a:scrgbClr r="0" g="0" b="0"/>
              </a:lnRef>
              <a:fillRef idx="0">
                <a:scrgbClr r="0" g="0" b="0"/>
              </a:fillRef>
              <a:effectRef idx="0">
                <a:scrgbClr r="0" g="0" b="0"/>
              </a:effectRef>
              <a:fontRef idx="minor">
                <a:schemeClr val="dk2">
                  <a:hueOff val="0"/>
                  <a:satOff val="0"/>
                  <a:lumOff val="0"/>
                  <a:alphaOff val="0"/>
                </a:schemeClr>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sp>
        <p:nvSpPr>
          <p:cNvPr id="17" name="Rectangle 16"/>
          <p:cNvSpPr/>
          <p:nvPr/>
        </p:nvSpPr>
        <p:spPr>
          <a:xfrm>
            <a:off x="472907" y="2131119"/>
            <a:ext cx="6255888" cy="341206"/>
          </a:xfrm>
          <a:prstGeom prst="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92060039"/>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Picture 3" descr="Screen Shot 2015-12-06 at 7.17.08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0756" y="1810337"/>
            <a:ext cx="5449248" cy="1986542"/>
          </a:xfrm>
          <a:prstGeom prst="rect">
            <a:avLst/>
          </a:prstGeom>
        </p:spPr>
      </p:pic>
      <p:sp>
        <p:nvSpPr>
          <p:cNvPr id="5" name="TextBox 4"/>
          <p:cNvSpPr txBox="1"/>
          <p:nvPr/>
        </p:nvSpPr>
        <p:spPr>
          <a:xfrm>
            <a:off x="364465" y="4901718"/>
            <a:ext cx="1080931"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altLang="zh-TW" sz="1200" dirty="0" smtClean="0"/>
              <a:t>B1P1,</a:t>
            </a:r>
            <a:r>
              <a:rPr lang="zh-TW" altLang="en-US" sz="1200" dirty="0" smtClean="0"/>
              <a:t> </a:t>
            </a:r>
            <a:r>
              <a:rPr lang="en-US" altLang="zh-TW" sz="1200" dirty="0" smtClean="0"/>
              <a:t>B1P3,….</a:t>
            </a:r>
            <a:endParaRPr lang="en-US" sz="1200" dirty="0"/>
          </a:p>
        </p:txBody>
      </p:sp>
      <p:sp>
        <p:nvSpPr>
          <p:cNvPr id="6" name="TextBox 5"/>
          <p:cNvSpPr txBox="1"/>
          <p:nvPr/>
        </p:nvSpPr>
        <p:spPr>
          <a:xfrm>
            <a:off x="364465" y="5802981"/>
            <a:ext cx="1080931"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altLang="zh-TW" sz="1200" dirty="0" smtClean="0"/>
              <a:t>B5P1,</a:t>
            </a:r>
            <a:r>
              <a:rPr lang="zh-TW" altLang="en-US" sz="1200" dirty="0" smtClean="0"/>
              <a:t> </a:t>
            </a:r>
            <a:r>
              <a:rPr lang="en-US" altLang="zh-TW" sz="1200" dirty="0" smtClean="0"/>
              <a:t>B1P3,….</a:t>
            </a:r>
            <a:endParaRPr lang="en-US" sz="1200" dirty="0"/>
          </a:p>
        </p:txBody>
      </p:sp>
      <p:sp>
        <p:nvSpPr>
          <p:cNvPr id="7" name="TextBox 6"/>
          <p:cNvSpPr txBox="1"/>
          <p:nvPr/>
        </p:nvSpPr>
        <p:spPr>
          <a:xfrm>
            <a:off x="1565603" y="5800655"/>
            <a:ext cx="1080931"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altLang="zh-TW" sz="1200" dirty="0" smtClean="0"/>
              <a:t>B5P1,</a:t>
            </a:r>
            <a:r>
              <a:rPr lang="zh-TW" altLang="en-US" sz="1200" dirty="0" smtClean="0"/>
              <a:t> </a:t>
            </a:r>
            <a:r>
              <a:rPr lang="en-US" altLang="zh-TW" sz="1200" dirty="0" smtClean="0"/>
              <a:t>B1P3,….</a:t>
            </a:r>
            <a:endParaRPr lang="en-US" sz="1200" dirty="0"/>
          </a:p>
        </p:txBody>
      </p:sp>
      <p:sp>
        <p:nvSpPr>
          <p:cNvPr id="8" name="TextBox 7"/>
          <p:cNvSpPr txBox="1"/>
          <p:nvPr/>
        </p:nvSpPr>
        <p:spPr>
          <a:xfrm>
            <a:off x="2786817" y="5800655"/>
            <a:ext cx="1080931"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altLang="zh-TW" sz="1200" dirty="0" smtClean="0"/>
              <a:t>B5P1,</a:t>
            </a:r>
            <a:r>
              <a:rPr lang="zh-TW" altLang="en-US" sz="1200" dirty="0" smtClean="0"/>
              <a:t> </a:t>
            </a:r>
            <a:r>
              <a:rPr lang="en-US" altLang="zh-TW" sz="1200" dirty="0" smtClean="0"/>
              <a:t>B1P3,….</a:t>
            </a:r>
            <a:endParaRPr lang="en-US" sz="1200" dirty="0"/>
          </a:p>
        </p:txBody>
      </p:sp>
      <p:sp>
        <p:nvSpPr>
          <p:cNvPr id="9" name="Rectangle 8"/>
          <p:cNvSpPr/>
          <p:nvPr/>
        </p:nvSpPr>
        <p:spPr>
          <a:xfrm>
            <a:off x="369283" y="4223388"/>
            <a:ext cx="535648" cy="276999"/>
          </a:xfrm>
          <a:prstGeom prst="rect">
            <a:avLst/>
          </a:prstGeom>
        </p:spPr>
        <p:style>
          <a:lnRef idx="2">
            <a:schemeClr val="dk1"/>
          </a:lnRef>
          <a:fillRef idx="1">
            <a:schemeClr val="lt1"/>
          </a:fillRef>
          <a:effectRef idx="0">
            <a:schemeClr val="dk1"/>
          </a:effectRef>
          <a:fontRef idx="minor">
            <a:schemeClr val="dk1"/>
          </a:fontRef>
        </p:style>
        <p:txBody>
          <a:bodyPr wrap="none">
            <a:spAutoFit/>
          </a:bodyPr>
          <a:lstStyle/>
          <a:p>
            <a:r>
              <a:rPr lang="en-US" altLang="zh-TW" sz="1200" dirty="0"/>
              <a:t>B1P1</a:t>
            </a:r>
            <a:endParaRPr lang="en-US" sz="1200" dirty="0"/>
          </a:p>
        </p:txBody>
      </p:sp>
      <p:sp>
        <p:nvSpPr>
          <p:cNvPr id="10" name="Rectangle 9"/>
          <p:cNvSpPr/>
          <p:nvPr/>
        </p:nvSpPr>
        <p:spPr>
          <a:xfrm>
            <a:off x="1124539" y="4223388"/>
            <a:ext cx="535648" cy="276999"/>
          </a:xfrm>
          <a:prstGeom prst="rect">
            <a:avLst/>
          </a:prstGeom>
        </p:spPr>
        <p:style>
          <a:lnRef idx="2">
            <a:schemeClr val="dk1"/>
          </a:lnRef>
          <a:fillRef idx="1">
            <a:schemeClr val="lt1"/>
          </a:fillRef>
          <a:effectRef idx="0">
            <a:schemeClr val="dk1"/>
          </a:effectRef>
          <a:fontRef idx="minor">
            <a:schemeClr val="dk1"/>
          </a:fontRef>
        </p:style>
        <p:txBody>
          <a:bodyPr wrap="none">
            <a:spAutoFit/>
          </a:bodyPr>
          <a:lstStyle/>
          <a:p>
            <a:r>
              <a:rPr lang="en-US" altLang="zh-TW" sz="1200" dirty="0" smtClean="0"/>
              <a:t>B1P</a:t>
            </a:r>
            <a:r>
              <a:rPr lang="en-US" altLang="zh-TW" sz="1200" dirty="0" smtClean="0"/>
              <a:t>3</a:t>
            </a:r>
            <a:endParaRPr lang="en-US" sz="1200" dirty="0"/>
          </a:p>
        </p:txBody>
      </p:sp>
      <p:sp>
        <p:nvSpPr>
          <p:cNvPr id="11" name="Rectangle 10"/>
          <p:cNvSpPr/>
          <p:nvPr/>
        </p:nvSpPr>
        <p:spPr>
          <a:xfrm>
            <a:off x="3119829" y="4218617"/>
            <a:ext cx="614095" cy="276999"/>
          </a:xfrm>
          <a:prstGeom prst="rect">
            <a:avLst/>
          </a:prstGeom>
        </p:spPr>
        <p:style>
          <a:lnRef idx="2">
            <a:schemeClr val="dk1"/>
          </a:lnRef>
          <a:fillRef idx="1">
            <a:schemeClr val="lt1"/>
          </a:fillRef>
          <a:effectRef idx="0">
            <a:schemeClr val="dk1"/>
          </a:effectRef>
          <a:fontRef idx="minor">
            <a:schemeClr val="dk1"/>
          </a:fontRef>
        </p:style>
        <p:txBody>
          <a:bodyPr wrap="none">
            <a:spAutoFit/>
          </a:bodyPr>
          <a:lstStyle/>
          <a:p>
            <a:r>
              <a:rPr lang="en-US" altLang="zh-TW" sz="1200" dirty="0" smtClean="0"/>
              <a:t>B</a:t>
            </a:r>
            <a:r>
              <a:rPr lang="en-US" altLang="zh-TW" sz="1200" dirty="0" smtClean="0"/>
              <a:t>7</a:t>
            </a:r>
            <a:r>
              <a:rPr lang="en-US" altLang="zh-TW" sz="1200" dirty="0" smtClean="0"/>
              <a:t>P</a:t>
            </a:r>
            <a:r>
              <a:rPr lang="en-US" altLang="zh-TW" sz="1200" dirty="0" smtClean="0"/>
              <a:t>24</a:t>
            </a:r>
            <a:endParaRPr lang="en-US" sz="1200" dirty="0"/>
          </a:p>
        </p:txBody>
      </p:sp>
      <p:sp>
        <p:nvSpPr>
          <p:cNvPr id="12" name="Rectangle 11"/>
          <p:cNvSpPr/>
          <p:nvPr/>
        </p:nvSpPr>
        <p:spPr>
          <a:xfrm>
            <a:off x="2008375" y="4241669"/>
            <a:ext cx="732743" cy="276999"/>
          </a:xfrm>
          <a:prstGeom prst="rect">
            <a:avLst/>
          </a:prstGeom>
          <a:solidFill>
            <a:schemeClr val="lt1"/>
          </a:solidFill>
          <a:ln>
            <a:noFill/>
          </a:ln>
        </p:spPr>
        <p:style>
          <a:lnRef idx="2">
            <a:schemeClr val="dk1"/>
          </a:lnRef>
          <a:fillRef idx="1">
            <a:schemeClr val="lt1"/>
          </a:fillRef>
          <a:effectRef idx="0">
            <a:schemeClr val="dk1"/>
          </a:effectRef>
          <a:fontRef idx="minor">
            <a:schemeClr val="dk1"/>
          </a:fontRef>
        </p:style>
        <p:txBody>
          <a:bodyPr wrap="none">
            <a:spAutoFit/>
          </a:bodyPr>
          <a:lstStyle/>
          <a:p>
            <a:r>
              <a:rPr lang="en-US" altLang="zh-TW" sz="1200" dirty="0" smtClean="0"/>
              <a:t>………..</a:t>
            </a:r>
            <a:endParaRPr lang="en-US" sz="1200" dirty="0"/>
          </a:p>
        </p:txBody>
      </p:sp>
      <p:pic>
        <p:nvPicPr>
          <p:cNvPr id="13" name="Picture 12" descr="Screen Shot 2015-12-06 at 6.48.44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16540" y="4107032"/>
            <a:ext cx="3330522" cy="987728"/>
          </a:xfrm>
          <a:prstGeom prst="rect">
            <a:avLst/>
          </a:prstGeom>
        </p:spPr>
      </p:pic>
      <p:pic>
        <p:nvPicPr>
          <p:cNvPr id="14" name="Picture 13" descr="Screen Shot 2015-12-06 at 6.49.00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16540" y="5409281"/>
            <a:ext cx="3403489" cy="559725"/>
          </a:xfrm>
          <a:prstGeom prst="rect">
            <a:avLst/>
          </a:prstGeom>
        </p:spPr>
      </p:pic>
      <p:graphicFrame>
        <p:nvGraphicFramePr>
          <p:cNvPr id="15" name="Diagram 14"/>
          <p:cNvGraphicFramePr/>
          <p:nvPr>
            <p:extLst>
              <p:ext uri="{D42A27DB-BD31-4B8C-83A1-F6EECF244321}">
                <p14:modId xmlns:p14="http://schemas.microsoft.com/office/powerpoint/2010/main" val="4223052650"/>
              </p:ext>
            </p:extLst>
          </p:nvPr>
        </p:nvGraphicFramePr>
        <p:xfrm>
          <a:off x="3919924" y="4145160"/>
          <a:ext cx="1396616" cy="2243545"/>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3734110800"/>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dirty="0" smtClean="0"/>
              <a:t>Where’s Waldo? </a:t>
            </a:r>
            <a:br>
              <a:rPr lang="en-US" sz="2000" dirty="0" smtClean="0"/>
            </a:br>
            <a:r>
              <a:rPr lang="en-US" sz="2000" dirty="0" smtClean="0"/>
              <a:t>Traveler Sales Problem &amp; Genetic Algorithm</a:t>
            </a:r>
            <a:endParaRPr lang="en-US" sz="2000" dirty="0"/>
          </a:p>
        </p:txBody>
      </p:sp>
      <p:pic>
        <p:nvPicPr>
          <p:cNvPr id="6" name="Picture 5" descr="Screen Shot 2015-12-06 at 7.11.09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767" y="1702500"/>
            <a:ext cx="6790131" cy="3728509"/>
          </a:xfrm>
          <a:prstGeom prst="rect">
            <a:avLst/>
          </a:prstGeom>
        </p:spPr>
      </p:pic>
      <p:pic>
        <p:nvPicPr>
          <p:cNvPr id="15" name="Picture 14" descr="Screen Shot 2015-12-06 at 7.11.19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1302" y="5419495"/>
            <a:ext cx="6644575" cy="1132842"/>
          </a:xfrm>
          <a:prstGeom prst="rect">
            <a:avLst/>
          </a:prstGeom>
        </p:spPr>
      </p:pic>
      <p:grpSp>
        <p:nvGrpSpPr>
          <p:cNvPr id="7" name="Group 6"/>
          <p:cNvGrpSpPr/>
          <p:nvPr/>
        </p:nvGrpSpPr>
        <p:grpSpPr>
          <a:xfrm>
            <a:off x="6178413" y="1979048"/>
            <a:ext cx="2838844" cy="4154779"/>
            <a:chOff x="6160318" y="1979048"/>
            <a:chExt cx="2838844" cy="4154779"/>
          </a:xfrm>
        </p:grpSpPr>
        <p:graphicFrame>
          <p:nvGraphicFramePr>
            <p:cNvPr id="8" name="Diagram 7"/>
            <p:cNvGraphicFramePr/>
            <p:nvPr>
              <p:extLst>
                <p:ext uri="{D42A27DB-BD31-4B8C-83A1-F6EECF244321}">
                  <p14:modId xmlns:p14="http://schemas.microsoft.com/office/powerpoint/2010/main" val="3947388458"/>
                </p:ext>
              </p:extLst>
            </p:nvPr>
          </p:nvGraphicFramePr>
          <p:xfrm>
            <a:off x="6160318" y="3524889"/>
            <a:ext cx="2838844" cy="26089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pSp>
          <p:nvGrpSpPr>
            <p:cNvPr id="9" name="Group 8"/>
            <p:cNvGrpSpPr/>
            <p:nvPr/>
          </p:nvGrpSpPr>
          <p:grpSpPr>
            <a:xfrm>
              <a:off x="6866749" y="1979048"/>
              <a:ext cx="1076430" cy="1038402"/>
              <a:chOff x="700146" y="0"/>
              <a:chExt cx="904327" cy="904327"/>
            </a:xfrm>
          </p:grpSpPr>
          <p:sp>
            <p:nvSpPr>
              <p:cNvPr id="13" name="Oval 12"/>
              <p:cNvSpPr/>
              <p:nvPr/>
            </p:nvSpPr>
            <p:spPr>
              <a:xfrm>
                <a:off x="700146" y="0"/>
                <a:ext cx="904327" cy="904327"/>
              </a:xfrm>
              <a:prstGeom prst="ellipse">
                <a:avLst/>
              </a:prstGeom>
            </p:spPr>
            <p:style>
              <a:lnRef idx="2">
                <a:schemeClr val="dk2">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2">
                  <a:hueOff val="0"/>
                  <a:satOff val="0"/>
                  <a:lumOff val="0"/>
                  <a:alphaOff val="0"/>
                </a:schemeClr>
              </a:fontRef>
            </p:style>
          </p:sp>
          <p:sp>
            <p:nvSpPr>
              <p:cNvPr id="14" name="Oval 4"/>
              <p:cNvSpPr/>
              <p:nvPr/>
            </p:nvSpPr>
            <p:spPr>
              <a:xfrm>
                <a:off x="832582" y="132436"/>
                <a:ext cx="771891" cy="639455"/>
              </a:xfrm>
              <a:prstGeom prst="rect">
                <a:avLst/>
              </a:prstGeom>
            </p:spPr>
            <p:style>
              <a:lnRef idx="0">
                <a:scrgbClr r="0" g="0" b="0"/>
              </a:lnRef>
              <a:fillRef idx="0">
                <a:scrgbClr r="0" g="0" b="0"/>
              </a:fillRef>
              <a:effectRef idx="0">
                <a:scrgbClr r="0" g="0" b="0"/>
              </a:effectRef>
              <a:fontRef idx="minor">
                <a:schemeClr val="dk2">
                  <a:hueOff val="0"/>
                  <a:satOff val="0"/>
                  <a:lumOff val="0"/>
                  <a:alphaOff val="0"/>
                </a:schemeClr>
              </a:fontRef>
            </p:style>
            <p:txBody>
              <a:bodyPr spcFirstLastPara="0" vert="horz" wrap="square" lIns="10160" tIns="10160" rIns="10160" bIns="10160" numCol="1" spcCol="1270" anchor="ctr" anchorCtr="0">
                <a:noAutofit/>
              </a:bodyPr>
              <a:lstStyle/>
              <a:p>
                <a:pPr lvl="0" algn="l" defTabSz="355600">
                  <a:lnSpc>
                    <a:spcPct val="90000"/>
                  </a:lnSpc>
                  <a:spcBef>
                    <a:spcPct val="0"/>
                  </a:spcBef>
                  <a:spcAft>
                    <a:spcPct val="35000"/>
                  </a:spcAft>
                </a:pPr>
                <a:r>
                  <a:rPr lang="en-US" sz="1200" kern="1200" dirty="0" smtClean="0"/>
                  <a:t>Initialization</a:t>
                </a:r>
                <a:r>
                  <a:rPr lang="en-US" sz="800" kern="1200" dirty="0" smtClean="0"/>
                  <a:t> </a:t>
                </a:r>
                <a:endParaRPr lang="en-US" sz="800" kern="1200" dirty="0"/>
              </a:p>
              <a:p>
                <a:pPr marL="57150" lvl="1" indent="-57150" algn="l" defTabSz="266700">
                  <a:lnSpc>
                    <a:spcPct val="90000"/>
                  </a:lnSpc>
                  <a:spcBef>
                    <a:spcPct val="0"/>
                  </a:spcBef>
                  <a:spcAft>
                    <a:spcPct val="15000"/>
                  </a:spcAft>
                  <a:buChar char="••"/>
                </a:pPr>
                <a:r>
                  <a:rPr lang="en-US" sz="600" dirty="0" smtClean="0"/>
                  <a:t>Randomize the population</a:t>
                </a:r>
                <a:endParaRPr lang="en-US" sz="600" kern="1200" dirty="0"/>
              </a:p>
            </p:txBody>
          </p:sp>
        </p:grpSp>
        <p:grpSp>
          <p:nvGrpSpPr>
            <p:cNvPr id="10" name="Group 9"/>
            <p:cNvGrpSpPr/>
            <p:nvPr/>
          </p:nvGrpSpPr>
          <p:grpSpPr>
            <a:xfrm rot="1788169">
              <a:off x="7234059" y="3167661"/>
              <a:ext cx="341812" cy="298794"/>
              <a:chOff x="1327602" y="916205"/>
              <a:chExt cx="305210" cy="235841"/>
            </a:xfrm>
          </p:grpSpPr>
          <p:sp>
            <p:nvSpPr>
              <p:cNvPr id="11" name="Right Arrow 10"/>
              <p:cNvSpPr/>
              <p:nvPr/>
            </p:nvSpPr>
            <p:spPr>
              <a:xfrm rot="3636096">
                <a:off x="1362286" y="881521"/>
                <a:ext cx="235841" cy="305210"/>
              </a:xfrm>
              <a:prstGeom prst="rightArrow">
                <a:avLst>
                  <a:gd name="adj1" fmla="val 60000"/>
                  <a:gd name="adj2" fmla="val 50000"/>
                </a:avLst>
              </a:prstGeom>
            </p:spPr>
            <p:style>
              <a:lnRef idx="0">
                <a:schemeClr val="dk2">
                  <a:tint val="60000"/>
                  <a:hueOff val="0"/>
                  <a:satOff val="0"/>
                  <a:lumOff val="0"/>
                  <a:alphaOff val="0"/>
                </a:schemeClr>
              </a:lnRef>
              <a:fillRef idx="1">
                <a:schemeClr val="dk2">
                  <a:tint val="60000"/>
                  <a:hueOff val="0"/>
                  <a:satOff val="0"/>
                  <a:lumOff val="0"/>
                  <a:alphaOff val="0"/>
                </a:schemeClr>
              </a:fillRef>
              <a:effectRef idx="0">
                <a:schemeClr val="dk2">
                  <a:tint val="60000"/>
                  <a:hueOff val="0"/>
                  <a:satOff val="0"/>
                  <a:lumOff val="0"/>
                  <a:alphaOff val="0"/>
                </a:schemeClr>
              </a:effectRef>
              <a:fontRef idx="minor">
                <a:schemeClr val="dk2">
                  <a:hueOff val="0"/>
                  <a:satOff val="0"/>
                  <a:lumOff val="0"/>
                  <a:alphaOff val="0"/>
                </a:schemeClr>
              </a:fontRef>
            </p:style>
          </p:sp>
          <p:sp>
            <p:nvSpPr>
              <p:cNvPr id="12" name="Right Arrow 4"/>
              <p:cNvSpPr/>
              <p:nvPr/>
            </p:nvSpPr>
            <p:spPr>
              <a:xfrm rot="3636096">
                <a:off x="1380297" y="911742"/>
                <a:ext cx="165089" cy="183126"/>
              </a:xfrm>
              <a:prstGeom prst="rect">
                <a:avLst/>
              </a:prstGeom>
            </p:spPr>
            <p:style>
              <a:lnRef idx="0">
                <a:scrgbClr r="0" g="0" b="0"/>
              </a:lnRef>
              <a:fillRef idx="0">
                <a:scrgbClr r="0" g="0" b="0"/>
              </a:fillRef>
              <a:effectRef idx="0">
                <a:scrgbClr r="0" g="0" b="0"/>
              </a:effectRef>
              <a:fontRef idx="minor">
                <a:schemeClr val="dk2">
                  <a:hueOff val="0"/>
                  <a:satOff val="0"/>
                  <a:lumOff val="0"/>
                  <a:alphaOff val="0"/>
                </a:schemeClr>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sp>
        <p:nvSpPr>
          <p:cNvPr id="17" name="Rectangle 16"/>
          <p:cNvSpPr/>
          <p:nvPr/>
        </p:nvSpPr>
        <p:spPr>
          <a:xfrm>
            <a:off x="472907" y="2482379"/>
            <a:ext cx="6255888" cy="4069958"/>
          </a:xfrm>
          <a:prstGeom prst="rect">
            <a:avLst/>
          </a:prstGeom>
          <a:noFill/>
          <a:ln>
            <a:solidFill>
              <a:srgbClr val="3366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p:nvSpPr>
        <p:spPr>
          <a:xfrm>
            <a:off x="719891" y="3152948"/>
            <a:ext cx="4211859" cy="212350"/>
          </a:xfrm>
          <a:prstGeom prst="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8" name="Picture 17" descr="Screen Shot 2015-12-06 at 7.19.41 PM.png"/>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19891" y="3496674"/>
            <a:ext cx="7668665" cy="2608259"/>
          </a:xfrm>
          <a:prstGeom prst="rect">
            <a:avLst/>
          </a:prstGeom>
          <a:ln w="38100" cmpd="sng">
            <a:solidFill>
              <a:schemeClr val="tx1"/>
            </a:solidFill>
          </a:ln>
        </p:spPr>
      </p:pic>
    </p:spTree>
    <p:extLst>
      <p:ext uri="{BB962C8B-B14F-4D97-AF65-F5344CB8AC3E}">
        <p14:creationId xmlns:p14="http://schemas.microsoft.com/office/powerpoint/2010/main" val="83388744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 Id="rId3" Type="http://schemas.openxmlformats.org/officeDocument/2006/relationships/image" Target="../media/image3.jpeg"/></Relationships>
</file>

<file path=ppt/theme/theme1.xml><?xml version="1.0" encoding="utf-8"?>
<a:theme xmlns:a="http://schemas.openxmlformats.org/drawingml/2006/main" name="Capital">
  <a:themeElements>
    <a:clrScheme name="Capital">
      <a:dk1>
        <a:srgbClr val="000000"/>
      </a:dk1>
      <a:lt1>
        <a:srgbClr val="FFFFFF"/>
      </a:lt1>
      <a:dk2>
        <a:srgbClr val="6F6D5D"/>
      </a:dk2>
      <a:lt2>
        <a:srgbClr val="7C8F97"/>
      </a:lt2>
      <a:accent1>
        <a:srgbClr val="4B5A60"/>
      </a:accent1>
      <a:accent2>
        <a:srgbClr val="9C5238"/>
      </a:accent2>
      <a:accent3>
        <a:srgbClr val="504539"/>
      </a:accent3>
      <a:accent4>
        <a:srgbClr val="C1AD79"/>
      </a:accent4>
      <a:accent5>
        <a:srgbClr val="667559"/>
      </a:accent5>
      <a:accent6>
        <a:srgbClr val="BAD6AD"/>
      </a:accent6>
      <a:hlink>
        <a:srgbClr val="524A82"/>
      </a:hlink>
      <a:folHlink>
        <a:srgbClr val="8F9954"/>
      </a:folHlink>
    </a:clrScheme>
    <a:fontScheme name="Capital">
      <a:majorFont>
        <a:latin typeface="Calisto MT"/>
        <a:ea typeface=""/>
        <a:cs typeface=""/>
        <a:font script="Jpan" typeface="ＭＳ 明朝"/>
        <a:font script="Hans" typeface="宋体"/>
        <a:font script="Hant" typeface="新細明體"/>
      </a:majorFont>
      <a:minorFont>
        <a:latin typeface="Calisto MT"/>
        <a:ea typeface=""/>
        <a:cs typeface=""/>
        <a:font script="Jpan" typeface="ＭＳ 明朝"/>
        <a:font script="Hans" typeface="宋体"/>
        <a:font script="Hant" typeface="新細明體"/>
      </a:minorFont>
    </a:fontScheme>
    <a:fmtScheme name="Capital">
      <a:fillStyleLst>
        <a:solidFill>
          <a:schemeClr val="phClr"/>
        </a:solidFill>
        <a:blipFill rotWithShape="1">
          <a:blip xmlns:r="http://schemas.openxmlformats.org/officeDocument/2006/relationships" r:embed="rId1">
            <a:duotone>
              <a:schemeClr val="phClr">
                <a:satMod val="150000"/>
                <a:lumMod val="50000"/>
              </a:schemeClr>
              <a:schemeClr val="phClr">
                <a:satMod val="300000"/>
                <a:lumMod val="125000"/>
              </a:schemeClr>
            </a:duotone>
          </a:blip>
          <a:tile tx="0" ty="0" sx="100000" sy="100000" flip="none" algn="tl"/>
        </a:blipFill>
        <a:blipFill rotWithShape="1">
          <a:blip xmlns:r="http://schemas.openxmlformats.org/officeDocument/2006/relationships" r:embed="rId2">
            <a:duotone>
              <a:schemeClr val="phClr">
                <a:satMod val="135000"/>
                <a:lumMod val="80000"/>
              </a:schemeClr>
              <a:schemeClr val="phClr">
                <a:satMod val="250000"/>
                <a:lumMod val="150000"/>
              </a:schemeClr>
            </a:duotone>
          </a:blip>
          <a:stretch/>
        </a:blipFill>
      </a:fillStyleLst>
      <a:lnStyleLst>
        <a:ln w="12700" cap="flat" cmpd="sng" algn="ctr">
          <a:solidFill>
            <a:schemeClr val="phClr">
              <a:shade val="95000"/>
              <a:satMod val="105000"/>
            </a:schemeClr>
          </a:solidFill>
          <a:prstDash val="solid"/>
        </a:ln>
        <a:ln w="31750" cap="flat" cmpd="sng" algn="ctr">
          <a:solidFill>
            <a:schemeClr val="phClr">
              <a:shade val="90000"/>
            </a:schemeClr>
          </a:solidFill>
          <a:prstDash val="solid"/>
        </a:ln>
        <a:ln w="44450" cap="flat" cmpd="sng" algn="ctr">
          <a:solidFill>
            <a:schemeClr val="phClr">
              <a:shade val="85000"/>
            </a:schemeClr>
          </a:solidFill>
          <a:prstDash val="solid"/>
        </a:ln>
      </a:lnStyleLst>
      <a:effectStyleLst>
        <a:effectStyle>
          <a:effectLst/>
        </a:effectStyle>
        <a:effectStyle>
          <a:effectLst>
            <a:outerShdw blurRad="63500" sx="101000" sy="101000" algn="ctr" rotWithShape="0">
              <a:srgbClr val="000000">
                <a:alpha val="40000"/>
              </a:srgbClr>
            </a:outerShdw>
          </a:effectLst>
          <a:scene3d>
            <a:camera prst="perspectiveFront" fov="3000000"/>
            <a:lightRig rig="threePt" dir="tl"/>
          </a:scene3d>
          <a:sp3d>
            <a:bevelT w="0" h="0"/>
          </a:sp3d>
        </a:effectStyle>
        <a:effectStyle>
          <a:effectLst>
            <a:innerShdw blurRad="190500">
              <a:srgbClr val="000000">
                <a:alpha val="50000"/>
              </a:srgbClr>
            </a:innerShdw>
          </a:effectLst>
          <a:scene3d>
            <a:camera prst="perspectiveFront" fov="4800000"/>
            <a:lightRig rig="twoPt" dir="t">
              <a:rot lat="0" lon="0" rev="4800000"/>
            </a:lightRig>
          </a:scene3d>
          <a:sp3d>
            <a:bevelT w="0" h="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blipFill rotWithShape="1">
          <a:blip xmlns:r="http://schemas.openxmlformats.org/officeDocument/2006/relationships" r:embed="rId3">
            <a:duotone>
              <a:schemeClr val="phClr">
                <a:satMod val="150000"/>
                <a:lumMod val="50000"/>
              </a:schemeClr>
              <a:schemeClr val="phClr">
                <a:satMod val="400000"/>
                <a:lumMod val="16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Capital.thmx</Template>
  <TotalTime>1909</TotalTime>
  <Words>758</Words>
  <Application>Microsoft Macintosh PowerPoint</Application>
  <PresentationFormat>On-screen Show (4:3)</PresentationFormat>
  <Paragraphs>160</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Capital</vt:lpstr>
      <vt:lpstr>Where’s waldo? Genetic Algorithm and Multiple Sequence Alignment </vt:lpstr>
      <vt:lpstr>PowerPoint Presentation</vt:lpstr>
      <vt:lpstr>Where’s Waldo?  Traveler Sales Problem &amp; Genetic Algorithm</vt:lpstr>
      <vt:lpstr>Where’s Waldo?  Traveler Sales Problem &amp; Genetic Algorithm</vt:lpstr>
      <vt:lpstr>Where’s Waldo?  Traveler Sales Problem &amp; Genetic Algorithm</vt:lpstr>
      <vt:lpstr>Where’s Waldo?  Traveler Sales Problem &amp; Genetic Algorithm</vt:lpstr>
      <vt:lpstr>Where’s Waldo?  Traveler Sales Problem &amp; Genetic Algorithm</vt:lpstr>
      <vt:lpstr>PowerPoint Presentation</vt:lpstr>
      <vt:lpstr>Where’s Waldo?  Traveler Sales Problem &amp; Genetic Algorithm</vt:lpstr>
      <vt:lpstr>Where’s Waldo?  Traveler Sales Problem &amp; Genetic Algorithm</vt:lpstr>
      <vt:lpstr>Where’s Waldo?  Traveler Sales Problem &amp; Genetic Algorithm</vt:lpstr>
      <vt:lpstr>Where’s Waldo?  Traveler Sales Problem &amp; Genetic Algorithm</vt:lpstr>
      <vt:lpstr>Results</vt:lpstr>
      <vt:lpstr>PowerPoint Presentation</vt:lpstr>
      <vt:lpstr>PowerPoint Presentation</vt:lpstr>
      <vt:lpstr>PowerPoint Presentation</vt:lpstr>
      <vt:lpstr>RESULTS</vt:lpstr>
      <vt:lpstr>Summary-where’s Waldo?  Traveler Sales Problem &amp; Genetic Algorithm</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Where’s waldo? Genetic Algorithm and Multiple Sequence Alignment </dc:title>
  <dc:creator>Betty</dc:creator>
  <cp:lastModifiedBy>Betty</cp:lastModifiedBy>
  <cp:revision>44</cp:revision>
  <dcterms:created xsi:type="dcterms:W3CDTF">2015-12-05T00:47:25Z</dcterms:created>
  <dcterms:modified xsi:type="dcterms:W3CDTF">2015-12-07T03:32:04Z</dcterms:modified>
</cp:coreProperties>
</file>