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mqi7sKRvyIzuDk5xGBcOf6YK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8E3177-2F5F-4006-A257-84B3A7A2786F}">
  <a:tblStyle styleId="{508E3177-2F5F-4006-A257-84B3A7A27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ehance.net/gallery/53196937/LeBron-James-vs-Michael-Jordan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Take poll and get student opinions on who they think is the better player and why. Then say “let’s see what the data says”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Calibri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https://www.behance.net/gallery/53196937/LeBron-James-vs-Michael-Jordan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Lead/facilitate discussion this graph. Who is the best  [according to this graph]? Michael Jordan.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Expect students to bring up other stats that are reflected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Ask what makes player GOAT? What MORE data do we need to answer this question?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Ask what about according to this?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Lead/facilitate discussion this graph. Who is the best  [according to this graph]? Michael Jordan.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Expect students to bring up other stats that are reflected 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Ask what makes player GOAT? What MORE data do we need to answer this question?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“What about when we consider all of this data?”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Allow students some time to process and then share their answers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Ask the students which test score is more impressive. Have them give their reasoning. They may calculate the percentage and (66% for SAT score and 64%  for ACT score). But it's not that simple! The tests use different scales and scoring systems, so we need a better way to compare them. What might that be?In this case it is the percentile: the percent of data less than or equal to a certain data value. See next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The tables display the percentiles of different scores on the SAT and ACT (based on 2019-2020 exam year) Using this information have students determine which score is better and give their reasoning.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/>
              <a:t>Measuring an Outcome of Interest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Lebron vs Jordan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Who is the GOAT?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aka-Greatest of all time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 </a:t>
            </a:r>
            <a:endParaRPr i="1"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8000" y="312733"/>
            <a:ext cx="6097435" cy="609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Lebron vs Jordan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Stats over 15 NBA seasons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22157" l="0" r="66912" t="61938"/>
          <a:stretch/>
        </p:blipFill>
        <p:spPr>
          <a:xfrm>
            <a:off x="2679201" y="2098101"/>
            <a:ext cx="6833599" cy="441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LeBron vs Jordan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12097" l="67163" r="0" t="77034"/>
          <a:stretch/>
        </p:blipFill>
        <p:spPr>
          <a:xfrm>
            <a:off x="833101" y="1616501"/>
            <a:ext cx="9741188" cy="43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6368" y="869567"/>
            <a:ext cx="2895233" cy="1117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LeBron vs Jordan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61791"/>
          <a:stretch/>
        </p:blipFill>
        <p:spPr>
          <a:xfrm>
            <a:off x="581301" y="1307101"/>
            <a:ext cx="10386068" cy="53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ACT versus SAT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15600" y="1536633"/>
            <a:ext cx="6899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Which is the better score? SAT: 1050 or ACT: 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How do we compare these two score?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The SAT is out of 1600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"/>
              <a:t>The ACT is out of 36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ACT versus SAT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15600" y="1536633"/>
            <a:ext cx="4672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Which is the better score? SAT: 1050 or ACT: 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n"/>
              <a:t>How do we compare these two score?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8425" y="115201"/>
            <a:ext cx="145410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28506" y="1301277"/>
            <a:ext cx="1454133" cy="5583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7"/>
          <p:cNvGraphicFramePr/>
          <p:nvPr/>
        </p:nvGraphicFramePr>
        <p:xfrm>
          <a:off x="6160150" y="46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{508E3177-2F5F-4006-A257-84B3A7A2786F}</a:tableStyleId>
              </a:tblPr>
              <a:tblGrid>
                <a:gridCol w="1640600"/>
                <a:gridCol w="1452475"/>
              </a:tblGrid>
              <a:tr h="40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</a:rPr>
                        <a:t>Composite Score Range</a:t>
                      </a:r>
                      <a:endParaRPr b="1"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33333"/>
                          </a:solidFill>
                        </a:rPr>
                        <a:t>Percentile Score</a:t>
                      </a:r>
                      <a:endParaRPr b="1"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1530-1600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99 to 99+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1500-1530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98 to 99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1450-1500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96 to 98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1400-1450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93 to 96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1350-1400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90 to 93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1300-1360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86 to 90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1250-1300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81 to 86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1200-1250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75 to 81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1150-1200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68 to 75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1100-1150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61 to 68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1040-1100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51 to 61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990-1040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43 to 51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940-990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35 to 43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890-940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27 to 35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830-890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19 to 27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790-830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13 to 19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740-790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7 to 13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690-740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3 to 7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620-700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 to 3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600-660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1- to 1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600 and below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1-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5" name="Google Shape;135;p7"/>
          <p:cNvGrpSpPr/>
          <p:nvPr/>
        </p:nvGrpSpPr>
        <p:grpSpPr>
          <a:xfrm>
            <a:off x="10178268" y="388927"/>
            <a:ext cx="1403053" cy="6469296"/>
            <a:chOff x="10178011" y="493125"/>
            <a:chExt cx="1380414" cy="6364911"/>
          </a:xfrm>
        </p:grpSpPr>
        <p:grpSp>
          <p:nvGrpSpPr>
            <p:cNvPr id="136" name="Google Shape;136;p7"/>
            <p:cNvGrpSpPr/>
            <p:nvPr/>
          </p:nvGrpSpPr>
          <p:grpSpPr>
            <a:xfrm>
              <a:off x="10178011" y="493125"/>
              <a:ext cx="1352605" cy="6364911"/>
              <a:chOff x="10178011" y="493125"/>
              <a:chExt cx="1352605" cy="6364911"/>
            </a:xfrm>
          </p:grpSpPr>
          <p:pic>
            <p:nvPicPr>
              <p:cNvPr id="137" name="Google Shape;137;p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178011" y="493125"/>
                <a:ext cx="676754" cy="63649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0854772" y="493125"/>
                <a:ext cx="675844" cy="63649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9" name="Google Shape;139;p7"/>
            <p:cNvCxnSpPr/>
            <p:nvPr/>
          </p:nvCxnSpPr>
          <p:spPr>
            <a:xfrm>
              <a:off x="11532625" y="493125"/>
              <a:ext cx="25800" cy="632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" name="Google Shape;140;p7"/>
          <p:cNvSpPr txBox="1"/>
          <p:nvPr/>
        </p:nvSpPr>
        <p:spPr>
          <a:xfrm>
            <a:off x="10534763" y="0"/>
            <a:ext cx="92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15450" y="4495050"/>
            <a:ext cx="3531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Year: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2022 - 2023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7336663" y="0"/>
            <a:ext cx="923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SAT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2023-07-28T19:32:11Z</dcterms:created>
  <dc:creator>Domyancich, John</dc:creator>
</cp:coreProperties>
</file>