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7JfGzf7/HGr/YN++843FVSU1m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Calibri"/>
              <a:buNone/>
            </a:pPr>
            <a:r>
              <a:rPr lang="en">
                <a:solidFill>
                  <a:srgbClr val="444444"/>
                </a:solidFill>
                <a:highlight>
                  <a:srgbClr val="FFFFFF"/>
                </a:highlight>
              </a:rPr>
              <a:t>While the students are filling out the index cards/post it notes/typing into spreadsheet, the instructor should prepare the axis for the graph on the whiteboard, with shoe size intervals on the x-axis and height on the y-axis. To make the visual illustration of the correlation more prominent, it is better to start the height axis at 40 inches (rather than 0).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37d65a292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f37d65a292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415611" y="887700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"/>
              <a:t>Correlation and Linear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Relationship between height and shoe size activity 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643133" y="2153300"/>
            <a:ext cx="9004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Data to collect: (Using a tape measure)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Write down your height in inches 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Write down your shoes size in inches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If you don’t know the exact	value, make your best guess 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Don’t put any	other information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415600" y="593367"/>
            <a:ext cx="113608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Relationship between height and shoe size activity using Google Sheets</a:t>
            </a:r>
            <a:endParaRPr/>
          </a:p>
        </p:txBody>
      </p:sp>
      <p:sp>
        <p:nvSpPr>
          <p:cNvPr id="104" name="Google Shape;104;p3"/>
          <p:cNvSpPr txBox="1"/>
          <p:nvPr>
            <p:ph idx="1" type="body"/>
          </p:nvPr>
        </p:nvSpPr>
        <p:spPr>
          <a:xfrm>
            <a:off x="4008267" y="2153300"/>
            <a:ext cx="7966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Record your height and shoe size (in inches). Input your data into the shared spreadsheet or report your data to your instructor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Note your height in inches 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Note your shoe size in inches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If you don’t know the exact value, make your best guess </a:t>
            </a:r>
            <a:endParaRPr/>
          </a:p>
          <a:p>
            <a:pPr indent="0" lvl="0" marL="609585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7767" y="2109367"/>
            <a:ext cx="3328432" cy="445046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37d65a292_1_6"/>
          <p:cNvSpPr txBox="1"/>
          <p:nvPr>
            <p:ph type="title"/>
          </p:nvPr>
        </p:nvSpPr>
        <p:spPr>
          <a:xfrm>
            <a:off x="415600" y="593367"/>
            <a:ext cx="11360700" cy="1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Calibri"/>
              <a:buNone/>
            </a:pPr>
            <a:r>
              <a:rPr lang="en"/>
              <a:t>Height vs. Shoe Size: Class results</a:t>
            </a:r>
            <a:endParaRPr/>
          </a:p>
        </p:txBody>
      </p:sp>
      <p:sp>
        <p:nvSpPr>
          <p:cNvPr id="111" name="Google Shape;111;g2f37d65a292_1_6"/>
          <p:cNvSpPr/>
          <p:nvPr/>
        </p:nvSpPr>
        <p:spPr>
          <a:xfrm>
            <a:off x="876300" y="1612900"/>
            <a:ext cx="10198200" cy="49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Insert screenshot of a scatter plot of the class data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Display the R</a:t>
            </a:r>
            <a:r>
              <a:rPr baseline="30000" lang="en" sz="30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 value, line of best fit and its equation if possible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Class discussion: Variables and Correlation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415600" y="1536633"/>
            <a:ext cx="11360800" cy="48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/>
              <a:t>Variable</a:t>
            </a:r>
            <a:r>
              <a:rPr lang="en"/>
              <a:t>: Observations that can vary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What are our variables in this activity?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/>
              <a:t>Correlation:</a:t>
            </a:r>
            <a:r>
              <a:rPr lang="en"/>
              <a:t> A relationship or pattern between the values of two variables.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/>
              <a:t>Positive correlation</a:t>
            </a:r>
            <a:r>
              <a:rPr lang="en"/>
              <a:t>: As x increases, y tends to increase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/>
              <a:t>Negative correlation</a:t>
            </a:r>
            <a:r>
              <a:rPr lang="en"/>
              <a:t>: As x increases, y tends to decrease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Does there appear to be a correlation between our two variables?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If so, how would you describe it?</a:t>
            </a:r>
            <a:endParaRPr/>
          </a:p>
          <a:p>
            <a:pPr indent="-457188" lvl="0" marL="6095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What conclusions, if any, can you draw from our graph?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Example: Relationship between height and hair length</a:t>
            </a:r>
            <a:endParaRPr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733" y="1560167"/>
            <a:ext cx="6568288" cy="509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Does being being taller cause you to have shorter hair?</a:t>
            </a:r>
            <a:endParaRPr/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7733" y="1560167"/>
            <a:ext cx="6568288" cy="509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07"/>
              <a:buFont typeface="Calibri"/>
              <a:buNone/>
            </a:pPr>
            <a:r>
              <a:rPr lang="en"/>
              <a:t>Example: height vs hair length for men and women</a:t>
            </a:r>
            <a:endParaRPr/>
          </a:p>
        </p:txBody>
      </p:sp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04500"/>
            <a:ext cx="7924800" cy="47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2023-07-28T19:43:54Z</dcterms:created>
  <dc:creator>Domyancich, John</dc:creator>
</cp:coreProperties>
</file>