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32918400" cy="21945600"/>
  <p:notesSz cx="6858000" cy="9144000"/>
  <p:embeddedFontLst>
    <p:embeddedFont>
      <p:font typeface="Helvetica Neue" panose="02000503000000020004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32" d="100"/>
          <a:sy n="32" d="100"/>
        </p:scale>
        <p:origin x="1528" y="18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556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2150" y="3176853"/>
            <a:ext cx="30674100" cy="87579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22120" y="12092267"/>
            <a:ext cx="30674100" cy="33819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22120" y="9176960"/>
            <a:ext cx="30674100" cy="35916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rm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rm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rm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64900" y="1920640"/>
            <a:ext cx="22924200" cy="174540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9450" tIns="349450" rIns="349450" bIns="349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55800" y="5261547"/>
            <a:ext cx="14562600" cy="63246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55800" y="11959787"/>
            <a:ext cx="14562600" cy="52698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782200" y="3089387"/>
            <a:ext cx="13813200" cy="157659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marL="914400" lvl="1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22120" y="18050453"/>
            <a:ext cx="21595800" cy="25818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122120" y="4719467"/>
            <a:ext cx="30674100" cy="83775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22120" y="13449493"/>
            <a:ext cx="30674100" cy="55500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rmAutofit/>
          </a:bodyPr>
          <a:lstStyle>
            <a:lvl1pPr marL="457200" lvl="0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marL="914400" lvl="1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349450" rIns="349450" bIns="3494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349450" rIns="349450" bIns="349450" anchor="t" anchorCtr="0">
            <a:normAutofit/>
          </a:bodyPr>
          <a:lstStyle>
            <a:lvl1pPr marL="457200" lvl="0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1pPr>
            <a:lvl2pPr marL="914400" lvl="1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marL="1371600" lvl="2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marL="1828800" lvl="3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marL="2286000" lvl="4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marL="2743200" lvl="5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marL="3200400" lvl="6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marL="3657600" lvl="7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marL="4114800" lvl="8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349450" rIns="349450" bIns="349450" anchor="ctr" anchorCtr="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12409" r="5730" b="11150"/>
          <a:stretch/>
        </p:blipFill>
        <p:spPr>
          <a:xfrm>
            <a:off x="0" y="0"/>
            <a:ext cx="32918400" cy="219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0" y="978725"/>
            <a:ext cx="329184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b="1">
                <a:solidFill>
                  <a:srgbClr val="B44A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SEWER GRATES</a:t>
            </a:r>
            <a:r>
              <a:rPr lang="en" sz="8200" b="1">
                <a:latin typeface="Helvetica Neue"/>
                <a:ea typeface="Helvetica Neue"/>
                <a:cs typeface="Helvetica Neue"/>
                <a:sym typeface="Helvetica Neue"/>
              </a:rPr>
              <a:t> IN LONDON’S SOHO NEIGHBORHOOD (1855)</a:t>
            </a:r>
            <a:endParaRPr sz="8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 amt="52000"/>
          </a:blip>
          <a:srcRect r="50695"/>
          <a:stretch/>
        </p:blipFill>
        <p:spPr>
          <a:xfrm>
            <a:off x="14570475" y="9711100"/>
            <a:ext cx="609900" cy="12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4157975" y="9395925"/>
            <a:ext cx="115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66666"/>
                </a:solidFill>
              </a:rPr>
              <a:t>Broad St Pump</a:t>
            </a:r>
            <a:endParaRPr sz="15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Evelyn Campbell, Ph.D.</cp:lastModifiedBy>
  <cp:revision>1</cp:revision>
  <dcterms:modified xsi:type="dcterms:W3CDTF">2024-09-04T15:47:57Z</dcterms:modified>
</cp:coreProperties>
</file>