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8"/>
  </p:normalViewPr>
  <p:slideViewPr>
    <p:cSldViewPr snapToGrid="0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905D-B56F-2B72-C24D-8C1CC2B75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DC168-78C1-0CB7-0738-D240987BA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67BD1-69F4-F91A-A90B-184C936B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9364-BD86-624D-9757-22A2ACFA15C6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78634-036E-EBC7-B970-499DA68B2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58D82-0FF2-95E7-E364-9AF0E1E7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734C-6972-444C-AECD-1A4F64E0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3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ED5D-C50F-0E37-09EE-B2427068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0938F-5A08-5777-BE5D-B67135F1D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AA2B9-C52C-A347-80A8-43D7D083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9364-BD86-624D-9757-22A2ACFA15C6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048D4-7085-7902-0E89-48AE6B22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CB4DB-21BB-A261-CBE3-277FDEF7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734C-6972-444C-AECD-1A4F64E0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9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48E06-A901-BB42-B358-59B9D5290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26FEF-F9F7-7951-8711-D6CF35F6C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A84D6-608D-3F9D-9EFA-540774B67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9364-BD86-624D-9757-22A2ACFA15C6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EBF5B-950A-9C70-F3DF-F5CBB40A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60383-8A22-ECB4-8FE3-9CDEFFF4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734C-6972-444C-AECD-1A4F64E0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6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4A42-8D85-3D4C-F95A-3B15583A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07F1B-2ADC-C228-D258-5C146BEEC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C5352-460B-6460-2E20-37A3B61B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9364-BD86-624D-9757-22A2ACFA15C6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51810-E544-A023-2FB9-153BB278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EC24D-41D2-9A64-7988-9B0EB1B4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734C-6972-444C-AECD-1A4F64E0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9A59-F648-F336-CAE0-E13D0628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FC755-9CB4-ED80-BFD7-571892472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7B530-A561-2631-65D5-D1AF8FE1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9364-BD86-624D-9757-22A2ACFA15C6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B44DD-58FE-8B7E-ABB9-3F1BDEE9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7738B-9643-DBB1-5E93-A9B55BBB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734C-6972-444C-AECD-1A4F64E0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7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6AFC-3CFB-A406-23C4-A34AAA9D0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A6236-626A-A327-8314-A0A00EE7F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F1CC8-E2ED-2BA6-61C8-BC03FC6A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3F6C8-849E-D3F6-8A1B-51633CAE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9364-BD86-624D-9757-22A2ACFA15C6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708B5-E98D-616E-B637-126C7A8D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AB363-794A-F717-E06E-C12F1780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734C-6972-444C-AECD-1A4F64E0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1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5886-6FDB-E7DB-A82E-80C91666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40D7A-DE5A-2E8D-56F1-568850ECF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58789-F45D-F0C2-9B0D-0E8BDF9BD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38571-CA76-809B-CA9C-FE6064B2B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2776B-1F41-72BC-1673-6D1837385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86F27-C835-75FF-5F7D-9F6346A3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9364-BD86-624D-9757-22A2ACFA15C6}" type="datetimeFigureOut">
              <a:rPr lang="en-US" smtClean="0"/>
              <a:t>4/13/23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575AA-BAF8-B00F-7D6A-85AA0405B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11027-D83D-43FC-6B81-BCB48F81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734C-6972-444C-AECD-1A4F64E0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7722-90CE-4ED9-0AE8-11BFE524B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59A7D3-0B7C-CFC4-DE45-3E1F6A09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9364-BD86-624D-9757-22A2ACFA15C6}" type="datetimeFigureOut">
              <a:rPr lang="en-US" smtClean="0"/>
              <a:t>4/13/23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2B417-759C-AB12-81E7-6ED41A34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6FB15-AB15-4692-3764-AED8E07A7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734C-6972-444C-AECD-1A4F64E0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0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3ECE6-E982-9AF9-ACD9-8FC4455BD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9364-BD86-624D-9757-22A2ACFA15C6}" type="datetimeFigureOut">
              <a:rPr lang="en-US" smtClean="0"/>
              <a:t>4/13/23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6CEC50-43F3-EB64-479B-A9885569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F2868-AB7E-9248-5358-06C7E0A2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734C-6972-444C-AECD-1A4F64E0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5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9CC8-769E-0133-23A1-BFA2A02B3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84B6F-94A5-6972-1007-222E4687C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F3B94-829D-1A76-D810-E82DEE9BC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FBD16-9282-F2F6-3FAE-BD30F51F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9364-BD86-624D-9757-22A2ACFA15C6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18587-CD2A-991D-D72A-CCC68442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38869-C717-F28D-0814-6C677505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734C-6972-444C-AECD-1A4F64E0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2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5837-4DE6-984D-2286-028E524D3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876B87-3C09-E342-5AD6-A1DC69C72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4D2DC-BE91-1E0A-928D-625563148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C3AA-B10A-662C-6DEC-A8BAC4A5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9364-BD86-624D-9757-22A2ACFA15C6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CD017-0417-728F-9E7D-B02E3F21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A340B-D5FE-8A62-4857-C846E9159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734C-6972-444C-AECD-1A4F64E0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1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8C6DC5-D718-EB79-F814-4797FAF5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49F46-FE89-E216-302D-234A70D6F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300C7-6EDE-4AFF-334D-B6F5FA30F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09364-BD86-624D-9757-22A2ACFA15C6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C0389-FC3B-C101-6534-FCE9503FB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4F92B-4C61-965A-6562-3E1C0D7C0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E734C-6972-444C-AECD-1A4F64E0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9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21DC139-CE19-EDB1-63B1-FBE943034E85}"/>
              </a:ext>
            </a:extLst>
          </p:cNvPr>
          <p:cNvSpPr/>
          <p:nvPr/>
        </p:nvSpPr>
        <p:spPr>
          <a:xfrm>
            <a:off x="293910" y="1905000"/>
            <a:ext cx="2808514" cy="134982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Deaths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E68FE92-352B-9D8A-9444-617713ECCE51}"/>
              </a:ext>
            </a:extLst>
          </p:cNvPr>
          <p:cNvSpPr/>
          <p:nvPr/>
        </p:nvSpPr>
        <p:spPr>
          <a:xfrm>
            <a:off x="293910" y="3429000"/>
            <a:ext cx="2808514" cy="134982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Non-Deaths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8A717B1-655A-7028-36A9-0A1A5334094C}"/>
              </a:ext>
            </a:extLst>
          </p:cNvPr>
          <p:cNvSpPr/>
          <p:nvPr/>
        </p:nvSpPr>
        <p:spPr>
          <a:xfrm>
            <a:off x="3276595" y="381000"/>
            <a:ext cx="2808514" cy="134982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Near Sewer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36CB9AE-4CD3-F23C-555F-3A9D3FE6A271}"/>
              </a:ext>
            </a:extLst>
          </p:cNvPr>
          <p:cNvSpPr/>
          <p:nvPr/>
        </p:nvSpPr>
        <p:spPr>
          <a:xfrm>
            <a:off x="6237509" y="381000"/>
            <a:ext cx="2808514" cy="134982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Far from Sewer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921353C-4FD2-82AD-1917-3A52FC3E7144}"/>
              </a:ext>
            </a:extLst>
          </p:cNvPr>
          <p:cNvSpPr/>
          <p:nvPr/>
        </p:nvSpPr>
        <p:spPr>
          <a:xfrm>
            <a:off x="3276595" y="1905000"/>
            <a:ext cx="2808514" cy="1349829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Houses that were near a sewer and had people that died from cholera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15CC436-FFEE-4291-24E6-D0322F73AAD8}"/>
              </a:ext>
            </a:extLst>
          </p:cNvPr>
          <p:cNvSpPr/>
          <p:nvPr/>
        </p:nvSpPr>
        <p:spPr>
          <a:xfrm>
            <a:off x="3276595" y="3429000"/>
            <a:ext cx="2808514" cy="1349829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Houses that were near a sewer that did not have deaths from cholera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21830D8-58E6-D39C-F8DA-7502F7D9D864}"/>
              </a:ext>
            </a:extLst>
          </p:cNvPr>
          <p:cNvSpPr/>
          <p:nvPr/>
        </p:nvSpPr>
        <p:spPr>
          <a:xfrm>
            <a:off x="6237509" y="1905000"/>
            <a:ext cx="2808514" cy="1349829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Houses that were far from a sewer and had people that died from cholera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69C0BA7-FC68-172A-54EE-218F443689A9}"/>
              </a:ext>
            </a:extLst>
          </p:cNvPr>
          <p:cNvSpPr/>
          <p:nvPr/>
        </p:nvSpPr>
        <p:spPr>
          <a:xfrm>
            <a:off x="6237509" y="3429000"/>
            <a:ext cx="2808514" cy="1349829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Houses that were far from a sewer that did not have deaths from cholera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D7279C5-CD9F-3F75-0E54-268D9C69DCE4}"/>
              </a:ext>
            </a:extLst>
          </p:cNvPr>
          <p:cNvSpPr/>
          <p:nvPr/>
        </p:nvSpPr>
        <p:spPr>
          <a:xfrm>
            <a:off x="3276595" y="4953000"/>
            <a:ext cx="2808514" cy="1349829"/>
          </a:xfrm>
          <a:prstGeom prst="roundRect">
            <a:avLst/>
          </a:prstGeom>
          <a:ln w="762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 houses that were near a sewer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249CEF4-2A47-D64F-5AFA-9D5C89E5458C}"/>
              </a:ext>
            </a:extLst>
          </p:cNvPr>
          <p:cNvSpPr/>
          <p:nvPr/>
        </p:nvSpPr>
        <p:spPr>
          <a:xfrm>
            <a:off x="6259280" y="4953000"/>
            <a:ext cx="2808514" cy="1349829"/>
          </a:xfrm>
          <a:prstGeom prst="roundRect">
            <a:avLst/>
          </a:prstGeom>
          <a:ln w="762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 houses that were far from a sewer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0E5385D-1D0C-912F-F194-2B9DA72B2CDD}"/>
              </a:ext>
            </a:extLst>
          </p:cNvPr>
          <p:cNvSpPr/>
          <p:nvPr/>
        </p:nvSpPr>
        <p:spPr>
          <a:xfrm>
            <a:off x="9220194" y="4953000"/>
            <a:ext cx="2808514" cy="1349829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 houses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1672F4E-53F1-7114-76EA-3D12D3188843}"/>
              </a:ext>
            </a:extLst>
          </p:cNvPr>
          <p:cNvSpPr/>
          <p:nvPr/>
        </p:nvSpPr>
        <p:spPr>
          <a:xfrm>
            <a:off x="9220194" y="1905000"/>
            <a:ext cx="2808514" cy="1349829"/>
          </a:xfrm>
          <a:prstGeom prst="roundRect">
            <a:avLst/>
          </a:prstGeom>
          <a:ln w="762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 houses that had deaths from cholera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0BB4E48-7F3B-A163-BA86-195A4977A08F}"/>
              </a:ext>
            </a:extLst>
          </p:cNvPr>
          <p:cNvSpPr/>
          <p:nvPr/>
        </p:nvSpPr>
        <p:spPr>
          <a:xfrm>
            <a:off x="9220194" y="3429000"/>
            <a:ext cx="2808514" cy="1349829"/>
          </a:xfrm>
          <a:prstGeom prst="roundRect">
            <a:avLst/>
          </a:prstGeom>
          <a:ln w="762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 houses that did not have deaths from cholera</a:t>
            </a:r>
          </a:p>
        </p:txBody>
      </p:sp>
    </p:spTree>
    <p:extLst>
      <p:ext uri="{BB962C8B-B14F-4D97-AF65-F5344CB8AC3E}">
        <p14:creationId xmlns:p14="http://schemas.microsoft.com/office/powerpoint/2010/main" val="89367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21DC139-CE19-EDB1-63B1-FBE943034E85}"/>
              </a:ext>
            </a:extLst>
          </p:cNvPr>
          <p:cNvSpPr/>
          <p:nvPr/>
        </p:nvSpPr>
        <p:spPr>
          <a:xfrm>
            <a:off x="293910" y="1905000"/>
            <a:ext cx="2808514" cy="134982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Deaths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E68FE92-352B-9D8A-9444-617713ECCE51}"/>
              </a:ext>
            </a:extLst>
          </p:cNvPr>
          <p:cNvSpPr/>
          <p:nvPr/>
        </p:nvSpPr>
        <p:spPr>
          <a:xfrm>
            <a:off x="293910" y="3429000"/>
            <a:ext cx="2808514" cy="134982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Non-Deaths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8A717B1-655A-7028-36A9-0A1A5334094C}"/>
              </a:ext>
            </a:extLst>
          </p:cNvPr>
          <p:cNvSpPr/>
          <p:nvPr/>
        </p:nvSpPr>
        <p:spPr>
          <a:xfrm>
            <a:off x="3276595" y="381000"/>
            <a:ext cx="2808514" cy="134982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Near the Broad Street Pump (BSP)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36CB9AE-4CD3-F23C-555F-3A9D3FE6A271}"/>
              </a:ext>
            </a:extLst>
          </p:cNvPr>
          <p:cNvSpPr/>
          <p:nvPr/>
        </p:nvSpPr>
        <p:spPr>
          <a:xfrm>
            <a:off x="6237509" y="381000"/>
            <a:ext cx="2808514" cy="134982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Far from the Broad Street Pump (BSP)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921353C-4FD2-82AD-1917-3A52FC3E7144}"/>
              </a:ext>
            </a:extLst>
          </p:cNvPr>
          <p:cNvSpPr/>
          <p:nvPr/>
        </p:nvSpPr>
        <p:spPr>
          <a:xfrm>
            <a:off x="3276595" y="1905000"/>
            <a:ext cx="2808514" cy="1349829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Houses that were near the BSP and had people that died from cholera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15CC436-FFEE-4291-24E6-D0322F73AAD8}"/>
              </a:ext>
            </a:extLst>
          </p:cNvPr>
          <p:cNvSpPr/>
          <p:nvPr/>
        </p:nvSpPr>
        <p:spPr>
          <a:xfrm>
            <a:off x="3276595" y="3429000"/>
            <a:ext cx="2808514" cy="1349829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Houses that were near the BSP that did not have deaths from cholera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21830D8-58E6-D39C-F8DA-7502F7D9D864}"/>
              </a:ext>
            </a:extLst>
          </p:cNvPr>
          <p:cNvSpPr/>
          <p:nvPr/>
        </p:nvSpPr>
        <p:spPr>
          <a:xfrm>
            <a:off x="6237509" y="1905000"/>
            <a:ext cx="2808514" cy="1349829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Houses that were far from the BSP and had people that died from cholera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69C0BA7-FC68-172A-54EE-218F443689A9}"/>
              </a:ext>
            </a:extLst>
          </p:cNvPr>
          <p:cNvSpPr/>
          <p:nvPr/>
        </p:nvSpPr>
        <p:spPr>
          <a:xfrm>
            <a:off x="6237509" y="3429000"/>
            <a:ext cx="2808514" cy="1349829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Houses that were far from the BSP that did not have deaths from cholera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D7279C5-CD9F-3F75-0E54-268D9C69DCE4}"/>
              </a:ext>
            </a:extLst>
          </p:cNvPr>
          <p:cNvSpPr/>
          <p:nvPr/>
        </p:nvSpPr>
        <p:spPr>
          <a:xfrm>
            <a:off x="3276595" y="4953000"/>
            <a:ext cx="2808514" cy="1349829"/>
          </a:xfrm>
          <a:prstGeom prst="roundRect">
            <a:avLst/>
          </a:prstGeom>
          <a:ln w="762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 houses that were near the BSP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249CEF4-2A47-D64F-5AFA-9D5C89E5458C}"/>
              </a:ext>
            </a:extLst>
          </p:cNvPr>
          <p:cNvSpPr/>
          <p:nvPr/>
        </p:nvSpPr>
        <p:spPr>
          <a:xfrm>
            <a:off x="6259280" y="4953000"/>
            <a:ext cx="2808514" cy="1349829"/>
          </a:xfrm>
          <a:prstGeom prst="roundRect">
            <a:avLst/>
          </a:prstGeom>
          <a:ln w="762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 houses that were far from the BSP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0E5385D-1D0C-912F-F194-2B9DA72B2CDD}"/>
              </a:ext>
            </a:extLst>
          </p:cNvPr>
          <p:cNvSpPr/>
          <p:nvPr/>
        </p:nvSpPr>
        <p:spPr>
          <a:xfrm>
            <a:off x="9220194" y="4953000"/>
            <a:ext cx="2808514" cy="1349829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 houses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1672F4E-53F1-7114-76EA-3D12D3188843}"/>
              </a:ext>
            </a:extLst>
          </p:cNvPr>
          <p:cNvSpPr/>
          <p:nvPr/>
        </p:nvSpPr>
        <p:spPr>
          <a:xfrm>
            <a:off x="9220194" y="1905000"/>
            <a:ext cx="2808514" cy="1349829"/>
          </a:xfrm>
          <a:prstGeom prst="roundRect">
            <a:avLst/>
          </a:prstGeom>
          <a:ln w="762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 houses that had deaths from cholera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0BB4E48-7F3B-A163-BA86-195A4977A08F}"/>
              </a:ext>
            </a:extLst>
          </p:cNvPr>
          <p:cNvSpPr/>
          <p:nvPr/>
        </p:nvSpPr>
        <p:spPr>
          <a:xfrm>
            <a:off x="9220194" y="3429000"/>
            <a:ext cx="2808514" cy="1349829"/>
          </a:xfrm>
          <a:prstGeom prst="roundRect">
            <a:avLst/>
          </a:prstGeom>
          <a:ln w="762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 houses that did not have deaths from cholera</a:t>
            </a:r>
          </a:p>
        </p:txBody>
      </p:sp>
    </p:spTree>
    <p:extLst>
      <p:ext uri="{BB962C8B-B14F-4D97-AF65-F5344CB8AC3E}">
        <p14:creationId xmlns:p14="http://schemas.microsoft.com/office/powerpoint/2010/main" val="338369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21DC139-CE19-EDB1-63B1-FBE943034E85}"/>
              </a:ext>
            </a:extLst>
          </p:cNvPr>
          <p:cNvSpPr/>
          <p:nvPr/>
        </p:nvSpPr>
        <p:spPr>
          <a:xfrm>
            <a:off x="293910" y="1905000"/>
            <a:ext cx="2808514" cy="134982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Deaths in 1849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E68FE92-352B-9D8A-9444-617713ECCE51}"/>
              </a:ext>
            </a:extLst>
          </p:cNvPr>
          <p:cNvSpPr/>
          <p:nvPr/>
        </p:nvSpPr>
        <p:spPr>
          <a:xfrm>
            <a:off x="293910" y="3429000"/>
            <a:ext cx="2808514" cy="134982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Deaths in 1854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8A717B1-655A-7028-36A9-0A1A5334094C}"/>
              </a:ext>
            </a:extLst>
          </p:cNvPr>
          <p:cNvSpPr/>
          <p:nvPr/>
        </p:nvSpPr>
        <p:spPr>
          <a:xfrm>
            <a:off x="3276595" y="381000"/>
            <a:ext cx="2808514" cy="134982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Subdistricts supplied mostly by Lambeth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36CB9AE-4CD3-F23C-555F-3A9D3FE6A271}"/>
              </a:ext>
            </a:extLst>
          </p:cNvPr>
          <p:cNvSpPr/>
          <p:nvPr/>
        </p:nvSpPr>
        <p:spPr>
          <a:xfrm>
            <a:off x="6237509" y="381000"/>
            <a:ext cx="2808514" cy="134982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Subdistricts supplied mostly by Southwark &amp; Vauxhall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921353C-4FD2-82AD-1917-3A52FC3E7144}"/>
              </a:ext>
            </a:extLst>
          </p:cNvPr>
          <p:cNvSpPr/>
          <p:nvPr/>
        </p:nvSpPr>
        <p:spPr>
          <a:xfrm>
            <a:off x="3276595" y="1905000"/>
            <a:ext cx="2808514" cy="1349829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Deaths in subdistricts supplied by Lambeth in 1849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15CC436-FFEE-4291-24E6-D0322F73AAD8}"/>
              </a:ext>
            </a:extLst>
          </p:cNvPr>
          <p:cNvSpPr/>
          <p:nvPr/>
        </p:nvSpPr>
        <p:spPr>
          <a:xfrm>
            <a:off x="3276595" y="3429000"/>
            <a:ext cx="2808514" cy="1349829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Deaths in subdistricts supplied by Lambeth in 1854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21830D8-58E6-D39C-F8DA-7502F7D9D864}"/>
              </a:ext>
            </a:extLst>
          </p:cNvPr>
          <p:cNvSpPr/>
          <p:nvPr/>
        </p:nvSpPr>
        <p:spPr>
          <a:xfrm>
            <a:off x="6237509" y="1905000"/>
            <a:ext cx="2808514" cy="1349829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Deaths in subdistricts supplied by Southwark &amp; Vauxhall in 1849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69C0BA7-FC68-172A-54EE-218F443689A9}"/>
              </a:ext>
            </a:extLst>
          </p:cNvPr>
          <p:cNvSpPr/>
          <p:nvPr/>
        </p:nvSpPr>
        <p:spPr>
          <a:xfrm>
            <a:off x="6237509" y="3429000"/>
            <a:ext cx="2808514" cy="1349829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Deaths in subdistricts supplied by Southwark &amp; Vauxhall in 1854</a:t>
            </a:r>
          </a:p>
        </p:txBody>
      </p:sp>
    </p:spTree>
    <p:extLst>
      <p:ext uri="{BB962C8B-B14F-4D97-AF65-F5344CB8AC3E}">
        <p14:creationId xmlns:p14="http://schemas.microsoft.com/office/powerpoint/2010/main" val="2196299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18762</TotalTime>
  <Words>254</Words>
  <Application>Microsoft Macintosh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Domyancich, John</dc:creator>
  <cp:lastModifiedBy>Domyancich, John</cp:lastModifiedBy>
  <cp:revision>1</cp:revision>
  <dcterms:created xsi:type="dcterms:W3CDTF">2023-04-13T16:40:42Z</dcterms:created>
  <dcterms:modified xsi:type="dcterms:W3CDTF">2023-04-26T17:23:23Z</dcterms:modified>
</cp:coreProperties>
</file>