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a29f4982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a29f4982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ec82f78b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ec82f78b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ec82f78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ec82f78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ec82f78b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ec82f78b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ec82f78b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ec82f78b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f79859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f79859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Thinking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904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9042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102100" y="3726800"/>
            <a:ext cx="7696200" cy="126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059325" y="2054850"/>
            <a:ext cx="1774200" cy="43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Teacher is boring</a:t>
            </a:r>
            <a:endParaRPr sz="1600"/>
          </a:p>
        </p:txBody>
      </p:sp>
      <p:cxnSp>
        <p:nvCxnSpPr>
          <p:cNvPr id="72" name="Google Shape;72;p16"/>
          <p:cNvCxnSpPr/>
          <p:nvPr/>
        </p:nvCxnSpPr>
        <p:spPr>
          <a:xfrm flipH="1" rot="10800000">
            <a:off x="2833525" y="2246250"/>
            <a:ext cx="2641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6"/>
          <p:cNvSpPr txBox="1"/>
          <p:nvPr/>
        </p:nvSpPr>
        <p:spPr>
          <a:xfrm>
            <a:off x="5475325" y="2054850"/>
            <a:ext cx="177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sleepy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059325" y="2054850"/>
            <a:ext cx="177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is boring</a:t>
            </a:r>
            <a:endParaRPr/>
          </a:p>
        </p:txBody>
      </p:sp>
      <p:cxnSp>
        <p:nvCxnSpPr>
          <p:cNvPr id="79" name="Google Shape;79;p17"/>
          <p:cNvCxnSpPr/>
          <p:nvPr/>
        </p:nvCxnSpPr>
        <p:spPr>
          <a:xfrm flipH="1" rot="10800000">
            <a:off x="2833525" y="2246250"/>
            <a:ext cx="2641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7"/>
          <p:cNvSpPr txBox="1"/>
          <p:nvPr/>
        </p:nvSpPr>
        <p:spPr>
          <a:xfrm>
            <a:off x="5475325" y="2054850"/>
            <a:ext cx="177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sleepy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059325" y="854375"/>
            <a:ext cx="177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went to bed late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059325" y="3255325"/>
            <a:ext cx="177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just ate lunch</a:t>
            </a:r>
            <a:endParaRPr/>
          </a:p>
        </p:txBody>
      </p:sp>
      <p:cxnSp>
        <p:nvCxnSpPr>
          <p:cNvPr id="83" name="Google Shape;83;p17"/>
          <p:cNvCxnSpPr>
            <a:stCxn id="81" idx="3"/>
            <a:endCxn id="80" idx="1"/>
          </p:cNvCxnSpPr>
          <p:nvPr/>
        </p:nvCxnSpPr>
        <p:spPr>
          <a:xfrm>
            <a:off x="2833525" y="1054475"/>
            <a:ext cx="2641800" cy="12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>
            <a:endCxn id="80" idx="1"/>
          </p:cNvCxnSpPr>
          <p:nvPr/>
        </p:nvCxnSpPr>
        <p:spPr>
          <a:xfrm flipH="1" rot="10800000">
            <a:off x="2833525" y="2254950"/>
            <a:ext cx="2641800" cy="12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059325" y="2054850"/>
            <a:ext cx="177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is boring</a:t>
            </a:r>
            <a:endParaRPr/>
          </a:p>
        </p:txBody>
      </p:sp>
      <p:cxnSp>
        <p:nvCxnSpPr>
          <p:cNvPr id="90" name="Google Shape;90;p18"/>
          <p:cNvCxnSpPr/>
          <p:nvPr/>
        </p:nvCxnSpPr>
        <p:spPr>
          <a:xfrm flipH="1" rot="10800000">
            <a:off x="2833525" y="2246250"/>
            <a:ext cx="2641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8"/>
          <p:cNvSpPr txBox="1"/>
          <p:nvPr/>
        </p:nvSpPr>
        <p:spPr>
          <a:xfrm>
            <a:off x="5475325" y="2054850"/>
            <a:ext cx="177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sleepy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059325" y="854375"/>
            <a:ext cx="177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went to bed late</a:t>
            </a:r>
            <a:endParaRPr b="1"/>
          </a:p>
        </p:txBody>
      </p:sp>
      <p:sp>
        <p:nvSpPr>
          <p:cNvPr id="93" name="Google Shape;93;p18"/>
          <p:cNvSpPr txBox="1"/>
          <p:nvPr/>
        </p:nvSpPr>
        <p:spPr>
          <a:xfrm>
            <a:off x="1059325" y="3255325"/>
            <a:ext cx="1774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just ate lunch</a:t>
            </a:r>
            <a:endParaRPr b="1"/>
          </a:p>
        </p:txBody>
      </p:sp>
      <p:cxnSp>
        <p:nvCxnSpPr>
          <p:cNvPr id="94" name="Google Shape;94;p18"/>
          <p:cNvCxnSpPr>
            <a:stCxn id="92" idx="3"/>
            <a:endCxn id="91" idx="1"/>
          </p:cNvCxnSpPr>
          <p:nvPr/>
        </p:nvCxnSpPr>
        <p:spPr>
          <a:xfrm>
            <a:off x="2833525" y="1054475"/>
            <a:ext cx="2641800" cy="120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>
            <a:endCxn id="91" idx="1"/>
          </p:cNvCxnSpPr>
          <p:nvPr/>
        </p:nvCxnSpPr>
        <p:spPr>
          <a:xfrm flipH="1" rot="10800000">
            <a:off x="2833525" y="2254950"/>
            <a:ext cx="2641800" cy="120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groups…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828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3305"/>
              <a:t>Construct a contingency table for the one explanatory variable associated with your hypothesis.</a:t>
            </a:r>
            <a:endParaRPr b="1" sz="3305"/>
          </a:p>
          <a:p>
            <a:pPr indent="-32828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3305"/>
              <a:t>Analyze your Chi-squared results</a:t>
            </a:r>
            <a:endParaRPr b="1" sz="3305"/>
          </a:p>
          <a:p>
            <a:pPr indent="-32828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305"/>
              <a:t>p</a:t>
            </a:r>
            <a:r>
              <a:rPr lang="en" sz="3305"/>
              <a:t> &gt; 0.05: go back to the drawing board</a:t>
            </a:r>
            <a:endParaRPr sz="3305"/>
          </a:p>
          <a:p>
            <a:pPr indent="-32828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305"/>
              <a:t>p</a:t>
            </a:r>
            <a:r>
              <a:rPr lang="en" sz="3305"/>
              <a:t> &lt; 0.05: make it better</a:t>
            </a:r>
            <a:endParaRPr b="1" sz="3605">
              <a:solidFill>
                <a:schemeClr val="dk1"/>
              </a:solidFill>
            </a:endParaRPr>
          </a:p>
          <a:p>
            <a:pPr indent="-32828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3305"/>
              <a:t>Revise your theory:</a:t>
            </a:r>
            <a:endParaRPr b="1" sz="3305"/>
          </a:p>
          <a:p>
            <a:pPr indent="-32828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305"/>
              <a:t>Consider “multiple causes” but the other explanatory variable must be related to the original</a:t>
            </a:r>
            <a:endParaRPr sz="3305"/>
          </a:p>
          <a:p>
            <a:pPr indent="-32828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3305"/>
              <a:t>Do more testing</a:t>
            </a:r>
            <a:endParaRPr b="1" sz="3305"/>
          </a:p>
          <a:p>
            <a:pPr indent="-32828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305"/>
              <a:t>Build additional contingency tables for these other explanatory variables</a:t>
            </a:r>
            <a:endParaRPr sz="330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