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1f7eff1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1f7eff1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3560d7f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3560d7f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f8a6c2d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f8a6c2d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f8a6c2d1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f8a6c2d1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f8a6c2d1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f8a6c2d1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f8a6c2d1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f8a6c2d1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f8a6c2d1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f8a6c2d1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f8a6c2d1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f8a6c2d1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f8a6c2d1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f8a6c2d1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f8a6c2d1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f8a6c2d1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10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4.jpg"/><Relationship Id="rId6" Type="http://schemas.openxmlformats.org/officeDocument/2006/relationships/image" Target="../media/image8.jp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6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4.jpg"/><Relationship Id="rId6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510" y="0"/>
            <a:ext cx="685298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Systems Thinking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9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Explanatory Variables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62700" y="445025"/>
            <a:ext cx="88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because of their occupation but not the occupation itself? (they are not getting infected at work)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457275"/>
            <a:ext cx="335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Hypothesis: Food service workers tend to have low access to health insurance because their jobs are lower paying and/or do not offer good benefits. </a:t>
            </a:r>
            <a:endParaRPr sz="23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258" y="1326175"/>
            <a:ext cx="1961917" cy="1404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50" y="1869439"/>
            <a:ext cx="249660" cy="235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2916" y="2691240"/>
            <a:ext cx="247664" cy="23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0046" y="2691240"/>
            <a:ext cx="330220" cy="23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8427" y="1267850"/>
            <a:ext cx="1736623" cy="15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92200" y="3577375"/>
            <a:ext cx="1509100" cy="12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70575" y="3739025"/>
            <a:ext cx="1404475" cy="14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1913" y="2691239"/>
            <a:ext cx="249660" cy="235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59025" y="1457275"/>
            <a:ext cx="1404475" cy="14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59025" y="3477612"/>
            <a:ext cx="1404475" cy="14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7675800" y="3577375"/>
            <a:ext cx="44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?</a:t>
            </a:r>
            <a:endParaRPr b="1" sz="3500"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44025" y="2021975"/>
            <a:ext cx="1573976" cy="157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Next….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Finalize your theory. Your theory should answer the question: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“Why is COVID affecting some communities more than others?”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now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Construct your </a:t>
            </a:r>
            <a:r>
              <a:rPr lang="en"/>
              <a:t>argument</a:t>
            </a:r>
            <a:r>
              <a:rPr lang="en"/>
              <a:t>. Put your evidence in a Jupyter notebook. Prepare to present your </a:t>
            </a:r>
            <a:r>
              <a:rPr lang="en"/>
              <a:t>argument</a:t>
            </a:r>
            <a:r>
              <a:rPr lang="en"/>
              <a:t> and notebook to our naive politician. Try to finish by noon.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explanatory and outcome variables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411" y="1119948"/>
            <a:ext cx="4623173" cy="34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6014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6830" y="2395220"/>
            <a:ext cx="673574" cy="67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8390" y="4533875"/>
            <a:ext cx="76360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444125" y="2137894"/>
            <a:ext cx="2105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is boring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 flipH="1" rot="10800000">
            <a:off x="2549317" y="2435525"/>
            <a:ext cx="31347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>
            <a:off x="5683967" y="2137894"/>
            <a:ext cx="2105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sleepy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44125" y="269500"/>
            <a:ext cx="2105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went to bed late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44125" y="4006288"/>
            <a:ext cx="2105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just ate lunch</a:t>
            </a:r>
            <a:endParaRPr/>
          </a:p>
        </p:txBody>
      </p:sp>
      <p:cxnSp>
        <p:nvCxnSpPr>
          <p:cNvPr id="75" name="Google Shape;75;p15"/>
          <p:cNvCxnSpPr>
            <a:stCxn id="73" idx="3"/>
            <a:endCxn id="72" idx="1"/>
          </p:cNvCxnSpPr>
          <p:nvPr/>
        </p:nvCxnSpPr>
        <p:spPr>
          <a:xfrm>
            <a:off x="2549525" y="469600"/>
            <a:ext cx="3134400" cy="18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endCxn id="72" idx="1"/>
          </p:cNvCxnSpPr>
          <p:nvPr/>
        </p:nvCxnSpPr>
        <p:spPr>
          <a:xfrm flipH="1" rot="10800000">
            <a:off x="2549267" y="2337994"/>
            <a:ext cx="3134700" cy="18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16065" l="37703" r="30509" t="0"/>
          <a:stretch/>
        </p:blipFill>
        <p:spPr>
          <a:xfrm>
            <a:off x="3007818" y="1765443"/>
            <a:ext cx="1165054" cy="135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16065" l="72553" r="0" t="0"/>
          <a:stretch/>
        </p:blipFill>
        <p:spPr>
          <a:xfrm>
            <a:off x="3078789" y="269500"/>
            <a:ext cx="1005888" cy="135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21133" l="2228" r="65983" t="12200"/>
          <a:stretch/>
        </p:blipFill>
        <p:spPr>
          <a:xfrm>
            <a:off x="2999198" y="3412059"/>
            <a:ext cx="1165054" cy="107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281992" y="2319360"/>
            <a:ext cx="2164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is boring</a:t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 flipH="1" rot="10800000">
            <a:off x="3446263" y="2621928"/>
            <a:ext cx="32226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6668883" y="2319360"/>
            <a:ext cx="2164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sleepy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281992" y="421350"/>
            <a:ext cx="2164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went to bed late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281992" y="4217370"/>
            <a:ext cx="2164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just ate lunch</a:t>
            </a:r>
            <a:endParaRPr/>
          </a:p>
        </p:txBody>
      </p:sp>
      <p:cxnSp>
        <p:nvCxnSpPr>
          <p:cNvPr id="89" name="Google Shape;89;p16"/>
          <p:cNvCxnSpPr>
            <a:stCxn id="87" idx="3"/>
            <a:endCxn id="86" idx="1"/>
          </p:cNvCxnSpPr>
          <p:nvPr/>
        </p:nvCxnSpPr>
        <p:spPr>
          <a:xfrm>
            <a:off x="3446192" y="621450"/>
            <a:ext cx="3222600" cy="18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endCxn id="86" idx="1"/>
          </p:cNvCxnSpPr>
          <p:nvPr/>
        </p:nvCxnSpPr>
        <p:spPr>
          <a:xfrm flipH="1" rot="10800000">
            <a:off x="3446283" y="2519460"/>
            <a:ext cx="3222600" cy="18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8" idx="0"/>
            <a:endCxn id="84" idx="2"/>
          </p:cNvCxnSpPr>
          <p:nvPr/>
        </p:nvCxnSpPr>
        <p:spPr>
          <a:xfrm rot="10800000">
            <a:off x="2364092" y="2719470"/>
            <a:ext cx="0" cy="14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 rot="10800000">
            <a:off x="2345280" y="1054158"/>
            <a:ext cx="0" cy="12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3" name="Google Shape;93;p16"/>
          <p:cNvCxnSpPr>
            <a:stCxn id="87" idx="1"/>
            <a:endCxn id="88" idx="1"/>
          </p:cNvCxnSpPr>
          <p:nvPr/>
        </p:nvCxnSpPr>
        <p:spPr>
          <a:xfrm>
            <a:off x="1281992" y="621450"/>
            <a:ext cx="600" cy="3795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16065" l="37703" r="30509" t="0"/>
          <a:stretch/>
        </p:blipFill>
        <p:spPr>
          <a:xfrm>
            <a:off x="3917631" y="1941006"/>
            <a:ext cx="1197747" cy="1375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16065" l="72553" r="0" t="0"/>
          <a:stretch/>
        </p:blipFill>
        <p:spPr>
          <a:xfrm>
            <a:off x="3990594" y="421350"/>
            <a:ext cx="1034116" cy="137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16065" l="36912" r="31298" t="0"/>
          <a:stretch/>
        </p:blipFill>
        <p:spPr>
          <a:xfrm>
            <a:off x="46550" y="1947894"/>
            <a:ext cx="1197747" cy="13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21133" l="2228" r="65983" t="12200"/>
          <a:stretch/>
        </p:blipFill>
        <p:spPr>
          <a:xfrm>
            <a:off x="3908770" y="3613723"/>
            <a:ext cx="1197747" cy="109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16065" l="72553" r="0" t="0"/>
          <a:stretch/>
        </p:blipFill>
        <p:spPr>
          <a:xfrm>
            <a:off x="1948735" y="1159214"/>
            <a:ext cx="793092" cy="105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16065" l="37792" r="34762" t="0"/>
          <a:stretch/>
        </p:blipFill>
        <p:spPr>
          <a:xfrm>
            <a:off x="1948735" y="3057236"/>
            <a:ext cx="793092" cy="1054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explanatory to explanatory variables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411" y="1119948"/>
            <a:ext cx="4623173" cy="34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6014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6830" y="2395220"/>
            <a:ext cx="673574" cy="67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8390" y="4533875"/>
            <a:ext cx="76360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spurious? Does it have nothing to do with their jobs?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335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Hypothesis: Food service workers tend to live in areas with low access to hospitals. </a:t>
            </a:r>
            <a:endParaRPr sz="23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725" y="1017725"/>
            <a:ext cx="38209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spurious? Does it have nothing to do with their jobs?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823" y="1017723"/>
            <a:ext cx="4802113" cy="3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52475"/>
            <a:ext cx="335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Hypothesis: Food service workers tend to live in areas with low access to hospitals. </a:t>
            </a:r>
            <a:endParaRPr sz="230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2225" y="2369001"/>
            <a:ext cx="685601" cy="68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1000" y="46364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7390" y="4568875"/>
            <a:ext cx="76360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162700" y="445025"/>
            <a:ext cx="88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because of their occupation but not the occupation itself?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(they are not getting infected at work)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457275"/>
            <a:ext cx="335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Hypothesis: Food service workers tend to have low access to health insurance because their jobs are lower paying and/or do not offer good benefits. </a:t>
            </a:r>
            <a:endParaRPr sz="23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775" y="1655025"/>
            <a:ext cx="3156300" cy="31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800" y="3340201"/>
            <a:ext cx="1139000" cy="11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62700" y="445025"/>
            <a:ext cx="88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because of their occupation but not the occupation itself? (they are not getting infected at work)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457275"/>
            <a:ext cx="335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Hypothesis: Food service workers tend to have low access to health insurance because their jobs are lower paying and/or do not offer good benefits. </a:t>
            </a:r>
            <a:endParaRPr sz="230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613" y="1250248"/>
            <a:ext cx="4623173" cy="34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475" y="2571750"/>
            <a:ext cx="57731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6725" y="45708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5765" y="4570800"/>
            <a:ext cx="76360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