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61" r:id="rId6"/>
    <p:sldId id="259" r:id="rId7"/>
    <p:sldId id="271" r:id="rId8"/>
    <p:sldId id="260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72" r:id="rId17"/>
    <p:sldId id="274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A0AD210-2699-0145-9CA9-3CD8D296103E}">
          <p14:sldIdLst>
            <p14:sldId id="256"/>
            <p14:sldId id="257"/>
            <p14:sldId id="258"/>
            <p14:sldId id="269"/>
            <p14:sldId id="261"/>
          </p14:sldIdLst>
        </p14:section>
        <p14:section name="Functionality" id="{12704B5B-D1CC-6244-88E7-88A7A0FA7B9A}">
          <p14:sldIdLst>
            <p14:sldId id="259"/>
            <p14:sldId id="271"/>
            <p14:sldId id="260"/>
          </p14:sldIdLst>
        </p14:section>
        <p14:section name="Install" id="{068BD00B-55E6-1C43-A50E-6970FA51C09D}">
          <p14:sldIdLst>
            <p14:sldId id="262"/>
            <p14:sldId id="263"/>
            <p14:sldId id="265"/>
            <p14:sldId id="264"/>
            <p14:sldId id="266"/>
            <p14:sldId id="267"/>
            <p14:sldId id="268"/>
          </p14:sldIdLst>
        </p14:section>
        <p14:section name="Usage" id="{04E040A5-A99E-9244-84E3-BE26F931A70B}">
          <p14:sldIdLst>
            <p14:sldId id="272"/>
            <p14:sldId id="274"/>
          </p14:sldIdLst>
        </p14:section>
        <p14:section name="References" id="{485C534B-1319-5944-ABB6-248340157343}">
          <p14:sldIdLst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6"/>
  </p:normalViewPr>
  <p:slideViewPr>
    <p:cSldViewPr snapToGrid="0" snapToObjects="1">
      <p:cViewPr>
        <p:scale>
          <a:sx n="117" d="100"/>
          <a:sy n="117" d="100"/>
        </p:scale>
        <p:origin x="3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0BA04-E0A4-174F-AB05-97225236A49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E27C-9C9D-614A-A118-39D3802E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2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6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0085-6598-A444-A1DB-4C4A9DAEA45D}" type="datetimeFigureOut">
              <a:rPr lang="en-US" smtClean="0"/>
              <a:t>5/22/17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14B50-5A35-B048-986A-F434D4DDA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147086/alamofire-tutorial-getting-started-2" TargetMode="External"/><Relationship Id="rId4" Type="http://schemas.openxmlformats.org/officeDocument/2006/relationships/hyperlink" Target="http://nshipster.com/alamofire/" TargetMode="External"/><Relationship Id="rId5" Type="http://schemas.openxmlformats.org/officeDocument/2006/relationships/hyperlink" Target="https://cocoapods.org/" TargetMode="External"/><Relationship Id="rId6" Type="http://schemas.openxmlformats.org/officeDocument/2006/relationships/hyperlink" Target="http://aggie-horticulture.tamu.edu/wildseed/alamofi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amofire/Alamofire#usag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4900"/>
            <a:ext cx="9144000" cy="175736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Dan Olsen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41500"/>
            <a:ext cx="1079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CocoaPods</a:t>
            </a:r>
            <a:endParaRPr lang="en-US" b="1" dirty="0" smtClean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Install:</a:t>
            </a:r>
          </a:p>
          <a:p>
            <a:pPr marL="457200" lvl="1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#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Xcode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7 + 8 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$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sudo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gem install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cocoapods</a:t>
            </a:r>
            <a:endParaRPr lang="en-US" b="1" dirty="0" smtClean="0">
              <a:solidFill>
                <a:srgbClr val="D7401A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56" y="3727477"/>
            <a:ext cx="6989745" cy="48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CocoaPods</a:t>
            </a:r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 Desktop App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53" y="1538857"/>
            <a:ext cx="7463294" cy="614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Adding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CocoaPods</a:t>
            </a:r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XCode</a:t>
            </a:r>
            <a:endParaRPr lang="en-US" b="1" dirty="0" smtClean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Xcode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project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Change directories in Terminal to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Xcode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project folder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Create your pod file:</a:t>
            </a:r>
          </a:p>
          <a:p>
            <a:pPr marL="457200" lvl="1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$ pod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init</a:t>
            </a:r>
            <a:endParaRPr lang="en-US" b="1" dirty="0" smtClean="0">
              <a:solidFill>
                <a:srgbClr val="D7401A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Adding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CocoaPods</a:t>
            </a:r>
            <a:endParaRPr lang="en-US" b="1" dirty="0" smtClean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Edit your pod file:</a:t>
            </a:r>
          </a:p>
          <a:p>
            <a:pPr marL="457200" lvl="1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source 'https://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github.com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CocoaPods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Specs.git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' platform :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ios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'10.0’</a:t>
            </a:r>
          </a:p>
          <a:p>
            <a:pPr marL="457200" lvl="1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use_frameworks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!</a:t>
            </a:r>
          </a:p>
          <a:p>
            <a:pPr marL="457200" lvl="1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target '&lt;Your Target Name&gt;' do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pod '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Alamofire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', '~&gt; 4.4' </a:t>
            </a: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end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Adding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 to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CocoaPods</a:t>
            </a:r>
            <a:endParaRPr lang="en-US" b="1" dirty="0" smtClean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Install the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pod:</a:t>
            </a:r>
          </a:p>
          <a:p>
            <a:pPr marL="457200" lvl="1" indent="0">
              <a:buNone/>
            </a:pP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$ pod install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129" y="3138714"/>
            <a:ext cx="9017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236900" cy="16799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700" y="-1"/>
            <a:ext cx="24236900" cy="167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Making a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import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Alamofire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dirty="0" smtClean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Alamofire.request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(”&lt;URL&gt;")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138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Demo App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4900"/>
            <a:ext cx="9144000" cy="175736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Dan Olsen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1841500"/>
            <a:ext cx="1079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2"/>
              </a:rPr>
              <a:t>https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2"/>
              </a:rPr>
              <a:t>://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hlinkClick r:id="rId2"/>
              </a:rPr>
              <a:t>github.com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2"/>
              </a:rPr>
              <a:t>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hlinkClick r:id="rId2"/>
              </a:rPr>
              <a:t>Alamofire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2"/>
              </a:rPr>
              <a:t>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hlinkClick r:id="rId2"/>
              </a:rPr>
              <a:t>Alamofire#usage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2"/>
              </a:rPr>
              <a:t> 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Tutorial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3"/>
              </a:rPr>
              <a:t>https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3"/>
              </a:rPr>
              <a:t>://</a:t>
            </a:r>
            <a:r>
              <a:rPr lang="en-US" sz="2000" dirty="0" err="1" smtClean="0">
                <a:latin typeface="Arial" charset="0"/>
                <a:ea typeface="Arial" charset="0"/>
                <a:cs typeface="Arial" charset="0"/>
                <a:hlinkClick r:id="rId3"/>
              </a:rPr>
              <a:t>www.raywenderlich.com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3"/>
              </a:rPr>
              <a:t>/147086/alamofire-tutorial-getting-started-2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Article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latin typeface="Arial" charset="0"/>
                <a:ea typeface="Arial" charset="0"/>
                <a:cs typeface="Arial" charset="0"/>
                <a:hlinkClick r:id="rId4"/>
              </a:rPr>
              <a:t>http://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hlinkClick r:id="rId4"/>
              </a:rPr>
              <a:t>nshipster.com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4"/>
              </a:rPr>
              <a:t>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hlinkClick r:id="rId4"/>
              </a:rPr>
              <a:t>alamofire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4"/>
              </a:rPr>
              <a:t>/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Cocopods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latin typeface="Arial" charset="0"/>
                <a:ea typeface="Arial" charset="0"/>
                <a:cs typeface="Arial" charset="0"/>
                <a:hlinkClick r:id="rId5"/>
              </a:rPr>
              <a:t>https://cocoapods.org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  <a:hlinkClick r:id="rId5"/>
              </a:rPr>
              <a:t>/</a:t>
            </a: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Alamo Fire (Flower)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http://aggie-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hlinkClick r:id="rId6"/>
              </a:rPr>
              <a:t>horticulture.tamu.edu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hlinkClick r:id="rId6"/>
              </a:rPr>
              <a:t>wildseed</a:t>
            </a:r>
            <a:r>
              <a:rPr lang="en-US" sz="2000" dirty="0">
                <a:latin typeface="Arial" charset="0"/>
                <a:ea typeface="Arial" charset="0"/>
                <a:cs typeface="Arial" charset="0"/>
                <a:hlinkClick r:id="rId6"/>
              </a:rPr>
              <a:t>/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  <a:hlinkClick r:id="rId6"/>
              </a:rPr>
              <a:t>alamofire.html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7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What is an Alamo Fire?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62549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28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state flower of Texas</a:t>
            </a:r>
          </a:p>
          <a:p>
            <a:pPr>
              <a:lnSpc>
                <a:spcPct val="150000"/>
              </a:lnSpc>
              <a:spcBef>
                <a:spcPts val="28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 Bluebonnet with an "Attitude” for the 21st century.</a:t>
            </a:r>
          </a:p>
          <a:p>
            <a:pPr>
              <a:lnSpc>
                <a:spcPct val="150000"/>
              </a:lnSpc>
              <a:spcBef>
                <a:spcPts val="2800"/>
              </a:spcBef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341"/>
          <a:stretch/>
        </p:blipFill>
        <p:spPr>
          <a:xfrm>
            <a:off x="6096000" y="1825625"/>
            <a:ext cx="5576888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What is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Swift-based HTTP networking library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iOS,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tvOS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watchOS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macOS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Provides an interface on top of the foundation networking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Doesn’t use anything from Objective-C /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AFNetworking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6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What is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Swift-based HTTP networking library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iOS,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tvOS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watchOS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macOS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Provides an interface on top of the foundation networking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Doesn’t use anything from Objective-C /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AFNetworking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Using </a:t>
            </a:r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Alamofire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iOS 8.0+ /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macOS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10.10+ /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tvOS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9.0+ /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watchOS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2.0+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Xcode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8.1+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Swift 3.0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Optional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CocoaPods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(or other dependency manager)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can be installed manually without)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What can it do?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914" y="1974850"/>
            <a:ext cx="4604657" cy="724807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 more!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3299" y="2699657"/>
            <a:ext cx="420188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Chainable Request / Response Methods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URL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 JSON /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plist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Parameter Encoding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Upload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File / Data / Stream /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MultipartFormData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Download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File using Request or Resume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Authentication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with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URLCredential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HTTP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Response Validation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Upload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and Download Progress Closures with Progress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cURL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Command Output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Dynamically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Adapt and Retry Requests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TLS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Certificate and Public Key Pinning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Network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Reachability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Comprehensive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Unit and Integration Test Coverage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6046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HTTP Requests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JSON parameters and response serialization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smtClean="0">
                <a:latin typeface="Arial" charset="0"/>
                <a:ea typeface="Arial" charset="0"/>
                <a:cs typeface="Arial" charset="0"/>
              </a:rPr>
              <a:t>Authentication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Less Code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37523" y="2102997"/>
            <a:ext cx="10116955" cy="4546121"/>
            <a:chOff x="838200" y="2070339"/>
            <a:chExt cx="10116955" cy="45461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70339"/>
              <a:ext cx="4859156" cy="454612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74714"/>
              <a:ext cx="4859155" cy="3170563"/>
            </a:xfrm>
            <a:prstGeom prst="rect">
              <a:avLst/>
            </a:prstGeom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27415" y="1495527"/>
            <a:ext cx="3679371" cy="7434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 err="1">
                <a:latin typeface="Arial" charset="0"/>
                <a:ea typeface="Arial" charset="0"/>
                <a:cs typeface="Arial" charset="0"/>
              </a:rPr>
              <a:t>URLSession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75614" y="1495527"/>
            <a:ext cx="4898572" cy="82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Request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Additional Components </a:t>
            </a:r>
            <a:endParaRPr lang="en-US" b="1" dirty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AlamofireImage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UIImage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 and 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UIImageView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 extensions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mage filters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uto-purging cache and a priority-based downloading</a:t>
            </a: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AlamofireNetworkActivityIndicator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 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Controls the visibility of the network activity indicator on iOS using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Reduces flicker with time delays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D7401A"/>
                </a:solidFill>
                <a:latin typeface="Arial" charset="0"/>
                <a:ea typeface="Arial" charset="0"/>
                <a:cs typeface="Arial" charset="0"/>
              </a:rPr>
              <a:t>CocoaPods</a:t>
            </a:r>
            <a:endParaRPr lang="en-US" b="1" dirty="0" smtClean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ependency manager for Swift and Objective-C Cocoa projects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AlamoFire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is a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ocoa project</a:t>
            </a:r>
            <a:endParaRPr lang="en-US" b="1" dirty="0" smtClean="0">
              <a:solidFill>
                <a:srgbClr val="D7401A"/>
              </a:solidFill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2"/>
          <a:stretch/>
        </p:blipFill>
        <p:spPr>
          <a:xfrm>
            <a:off x="1778000" y="3467100"/>
            <a:ext cx="8636000" cy="24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7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322</Words>
  <Application>Microsoft Macintosh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Andale Mono</vt:lpstr>
      <vt:lpstr>Calibri</vt:lpstr>
      <vt:lpstr>Calibri Light</vt:lpstr>
      <vt:lpstr>Arial</vt:lpstr>
      <vt:lpstr>Office Theme</vt:lpstr>
      <vt:lpstr>PowerPoint Presentation</vt:lpstr>
      <vt:lpstr>What is an Alamo Fire?</vt:lpstr>
      <vt:lpstr>What is Alamofire?</vt:lpstr>
      <vt:lpstr>What is Alamofire?</vt:lpstr>
      <vt:lpstr>Using Alamofire</vt:lpstr>
      <vt:lpstr>What can it do?</vt:lpstr>
      <vt:lpstr>Less Code</vt:lpstr>
      <vt:lpstr>Additional Components </vt:lpstr>
      <vt:lpstr>CocoaPods</vt:lpstr>
      <vt:lpstr>CocoaPods</vt:lpstr>
      <vt:lpstr>CocoaPods Desktop App</vt:lpstr>
      <vt:lpstr>Adding CocoaPods to XCode</vt:lpstr>
      <vt:lpstr>Adding Alamofire to CocoaPods</vt:lpstr>
      <vt:lpstr>Adding Alamofire to CocoaPods</vt:lpstr>
      <vt:lpstr>PowerPoint Presentation</vt:lpstr>
      <vt:lpstr>Making a Request</vt:lpstr>
      <vt:lpstr>Demo App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Olsen</dc:creator>
  <cp:lastModifiedBy>Dan Olsen</cp:lastModifiedBy>
  <cp:revision>38</cp:revision>
  <dcterms:created xsi:type="dcterms:W3CDTF">2017-05-22T14:16:35Z</dcterms:created>
  <dcterms:modified xsi:type="dcterms:W3CDTF">2017-05-22T23:43:32Z</dcterms:modified>
</cp:coreProperties>
</file>