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5" r:id="rId4"/>
    <p:sldId id="267" r:id="rId5"/>
    <p:sldId id="266" r:id="rId6"/>
    <p:sldId id="268" r:id="rId7"/>
    <p:sldId id="269" r:id="rId8"/>
    <p:sldId id="263" r:id="rId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40" y="2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E4EE171-EE2F-4EE1-A21B-8F076E8F7A2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15012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6E65C63-8137-446B-8BB0-2A956B1E09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16125" y="3483051"/>
            <a:ext cx="504031" cy="1139936"/>
          </a:xfrm>
          <a:prstGeom prst="rect">
            <a:avLst/>
          </a:prstGeom>
          <a:noFill/>
        </p:spPr>
        <p:txBody>
          <a:bodyPr wrap="square" lIns="0" tIns="10079" rIns="0" bIns="10079" rtlCol="0" anchor="ctr" anchorCtr="0">
            <a:spAutoFit/>
          </a:bodyPr>
          <a:lstStyle/>
          <a:p>
            <a:r>
              <a:rPr lang="en-US" sz="7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7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853" y="1343942"/>
            <a:ext cx="8316516" cy="2372898"/>
          </a:xfrm>
        </p:spPr>
        <p:txBody>
          <a:bodyPr>
            <a:no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2146" y="3720853"/>
            <a:ext cx="6804422" cy="755968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B2DF6DA-2E7F-488D-8901-5B89842DD9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2146" y="755969"/>
            <a:ext cx="6384396" cy="38638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29B4FF-29A1-45CC-A61A-0380FEDE5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042" y="671972"/>
            <a:ext cx="2352146" cy="57117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2198" y="755969"/>
            <a:ext cx="5544344" cy="503978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4CA953-7BA0-4F51-B12F-089907544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201E06-D7BC-4272-93C5-1E05DF993C4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4292" y="4491379"/>
            <a:ext cx="504031" cy="11195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7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7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3" y="4703983"/>
            <a:ext cx="4116255" cy="80636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C8A028-01E7-4086-84A0-B013B6B926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0156" y="2099910"/>
            <a:ext cx="6653213" cy="2590449"/>
          </a:xfrm>
        </p:spPr>
        <p:txBody>
          <a:bodyPr/>
          <a:lstStyle>
            <a:lvl1pPr marL="0" algn="l" defTabSz="1007943" rtl="0" eaLnBrk="1" latinLnBrk="0" hangingPunct="1">
              <a:spcBef>
                <a:spcPct val="0"/>
              </a:spcBef>
              <a:buNone/>
              <a:defRPr lang="en-US" sz="60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6F8CA44-7C4E-4464-9990-E251F91184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81852" y="725729"/>
            <a:ext cx="3608864" cy="3779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544344" y="725730"/>
            <a:ext cx="3608864" cy="378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492" y="729706"/>
            <a:ext cx="3608864" cy="705219"/>
          </a:xfrm>
        </p:spPr>
        <p:txBody>
          <a:bodyPr anchor="ctr">
            <a:noAutofit/>
          </a:bodyPr>
          <a:lstStyle>
            <a:lvl1pPr marL="0" indent="0">
              <a:buNone/>
              <a:defRPr sz="2400" b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852" y="1511935"/>
            <a:ext cx="3612224" cy="3023870"/>
          </a:xfrm>
        </p:spPr>
        <p:txBody>
          <a:bodyPr anchor="t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4344" y="729706"/>
            <a:ext cx="3608864" cy="705219"/>
          </a:xfrm>
        </p:spPr>
        <p:txBody>
          <a:bodyPr anchor="ctr">
            <a:noAutofit/>
          </a:bodyPr>
          <a:lstStyle>
            <a:lvl1pPr marL="0" indent="0">
              <a:buNone/>
              <a:defRPr sz="2400" b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4344" y="1511935"/>
            <a:ext cx="3608864" cy="3023870"/>
          </a:xfrm>
        </p:spPr>
        <p:txBody>
          <a:bodyPr anchor="t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4872" y="573416"/>
            <a:ext cx="504031" cy="10178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9927" y="573416"/>
            <a:ext cx="504031" cy="10178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C63D64-855E-46CE-B08E-22BC8FC5B25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078A2A-3BA0-456D-8224-5002968452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9D68655-BB79-4086-83B1-4BAB158695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74764" y="1956155"/>
            <a:ext cx="504031" cy="13570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057" y="755968"/>
            <a:ext cx="4788297" cy="3779838"/>
          </a:xfrm>
        </p:spPr>
        <p:txBody>
          <a:bodyPr anchor="ctr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391" y="755968"/>
            <a:ext cx="2856177" cy="377983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BF78DC1-A1DF-4F05-8966-FF802959DC6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084" y="675472"/>
            <a:ext cx="7392458" cy="28075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4187" y="3806345"/>
            <a:ext cx="5544344" cy="79455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4807" y="3672322"/>
            <a:ext cx="504031" cy="10178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FF15985-8936-44F7-9CBE-4BDEC7F6317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513881" y="1144689"/>
            <a:ext cx="7982281" cy="62908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301978" y="1284903"/>
            <a:ext cx="6105140" cy="493939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613718" y="128810"/>
            <a:ext cx="7143047" cy="524123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853" y="5375769"/>
            <a:ext cx="8316516" cy="100795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2146" y="755969"/>
            <a:ext cx="6720417" cy="403182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422" y="678445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t"/>
          <a:lstStyle>
            <a:lvl1pPr algn="r">
              <a:defRPr sz="12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7256" y="6784459"/>
            <a:ext cx="5040313" cy="402483"/>
          </a:xfrm>
          <a:prstGeom prst="rect">
            <a:avLst/>
          </a:prstGeom>
        </p:spPr>
        <p:txBody>
          <a:bodyPr vert="horz" lIns="100794" tIns="50397" rIns="100794" bIns="50397" rtlCol="0" anchor="t"/>
          <a:lstStyle>
            <a:lvl1pPr algn="l">
              <a:defRPr sz="12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56" y="6439723"/>
            <a:ext cx="2352146" cy="335986"/>
          </a:xfrm>
          <a:prstGeom prst="rect">
            <a:avLst/>
          </a:prstGeom>
        </p:spPr>
        <p:txBody>
          <a:bodyPr vert="horz" lIns="100794" tIns="50397" rIns="100794" bIns="10079" rtlCol="0" anchor="b"/>
          <a:lstStyle>
            <a:lvl1pPr algn="l">
              <a:defRPr sz="18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lvl="0"/>
            <a:fld id="{221E0C41-9697-447A-AD40-F62BF199F16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2383" indent="-282224" algn="l" defTabSz="1007943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3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05560" indent="-282224" algn="l" defTabSz="1007943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08737" indent="-282224" algn="l" defTabSz="1007943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511915" indent="-282224" algn="l" defTabSz="1007943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814298" indent="-282224" algn="l" defTabSz="1007943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167078" indent="-282224" algn="l" defTabSz="1007943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5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469461" indent="-282224" algn="l" defTabSz="1007943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5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771844" indent="-282224" algn="l" defTabSz="1007943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5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3124624" indent="-282224" algn="l" defTabSz="1007943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4512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b="1" i="1" u="sng" dirty="0" smtClean="0"/>
              <a:t>DevOps Project- </a:t>
            </a:r>
            <a:r>
              <a:rPr lang="en-US" b="1" i="1" u="sng" dirty="0" smtClean="0"/>
              <a:t>Milestone3</a:t>
            </a:r>
            <a:endParaRPr lang="en-US" b="1" i="1" u="sng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1985963"/>
            <a:ext cx="9072563" cy="4384675"/>
          </a:xfrm>
        </p:spPr>
        <p:txBody>
          <a:bodyPr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4000" b="1" dirty="0" smtClean="0"/>
              <a:t>Team Name : </a:t>
            </a:r>
          </a:p>
          <a:p>
            <a:pPr marL="0" lvl="0" indent="0" algn="ctr">
              <a:buNone/>
            </a:pPr>
            <a:r>
              <a:rPr lang="en-US" sz="4800" b="1" dirty="0" smtClean="0"/>
              <a:t>Segmentation Fault</a:t>
            </a:r>
          </a:p>
          <a:p>
            <a:pPr marL="0" lvl="0" indent="0" algn="ctr">
              <a:buNone/>
            </a:pPr>
            <a:endParaRPr lang="en-US" sz="3000" b="1" dirty="0" smtClean="0"/>
          </a:p>
          <a:p>
            <a:pPr marL="0" lvl="0" indent="0" algn="ctr">
              <a:buNone/>
            </a:pPr>
            <a:endParaRPr lang="en-US" sz="3000" b="1" dirty="0" smtClean="0"/>
          </a:p>
          <a:p>
            <a:pPr marL="0" lvl="0" indent="0" algn="ctr">
              <a:buNone/>
            </a:pPr>
            <a:r>
              <a:rPr lang="en-US" sz="3000" b="1" dirty="0" smtClean="0"/>
              <a:t>Team Members :	Mansi Babbar</a:t>
            </a:r>
          </a:p>
          <a:p>
            <a:pPr marL="0" lvl="0" indent="0" algn="ctr">
              <a:buNone/>
            </a:pPr>
            <a:r>
              <a:rPr lang="en-US" sz="3000" b="1" dirty="0" smtClean="0"/>
              <a:t>			          </a:t>
            </a:r>
            <a:r>
              <a:rPr lang="en-US" sz="3000" b="1" dirty="0" err="1" smtClean="0"/>
              <a:t>Vikas</a:t>
            </a:r>
            <a:r>
              <a:rPr lang="en-US" sz="3000" b="1" dirty="0" smtClean="0"/>
              <a:t> Kumar Gupta</a:t>
            </a:r>
          </a:p>
          <a:p>
            <a:pPr marL="0" lvl="0" indent="0" algn="ctr">
              <a:buNone/>
            </a:pPr>
            <a:r>
              <a:rPr lang="en-US" sz="3000" b="1" dirty="0" smtClean="0"/>
              <a:t>				     </a:t>
            </a:r>
            <a:r>
              <a:rPr lang="en-US" sz="3000" b="1" dirty="0" err="1" smtClean="0"/>
              <a:t>Zeeshan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Lokhandwala</a:t>
            </a:r>
            <a:endParaRPr lang="en-US" sz="3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 noGrp="1"/>
          </p:cNvSpPr>
          <p:nvPr>
            <p:ph idx="1"/>
          </p:nvPr>
        </p:nvSpPr>
        <p:spPr>
          <a:xfrm>
            <a:off x="544512" y="1722437"/>
            <a:ext cx="9067800" cy="5029200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smtClean="0"/>
              <a:t>Build Environment (performs build, test, analysis)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b="1" dirty="0"/>
              <a:t>Digital Ocean droplet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b="1" dirty="0"/>
              <a:t>Jenkins running on droplet</a:t>
            </a:r>
            <a:r>
              <a:rPr lang="en-US" sz="3200" b="1" dirty="0"/>
              <a:t> </a:t>
            </a:r>
            <a:endParaRPr lang="en-US" sz="32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b="1" dirty="0" smtClean="0"/>
              <a:t>Jenkins Job1: M3_prod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b="1" dirty="0" smtClean="0"/>
              <a:t>Jenkins Job2 : M3_dev</a:t>
            </a:r>
            <a:endParaRPr lang="en-US" sz="3200" b="1" dirty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9312" y="594552"/>
            <a:ext cx="8316516" cy="840442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800" b="1" i="1" u="sng" dirty="0" smtClean="0"/>
              <a:t>Setup &amp; Build Stage</a:t>
            </a:r>
            <a:endParaRPr lang="en-US" sz="4800" b="1" i="1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 noGrp="1"/>
          </p:cNvSpPr>
          <p:nvPr>
            <p:ph idx="1"/>
          </p:nvPr>
        </p:nvSpPr>
        <p:spPr>
          <a:xfrm>
            <a:off x="544512" y="1722437"/>
            <a:ext cx="9067800" cy="5029200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smtClean="0"/>
              <a:t>Deploy Environment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b="1" dirty="0" smtClean="0"/>
              <a:t>Jenkins jobs instantiate </a:t>
            </a:r>
            <a:r>
              <a:rPr lang="en-US" sz="3600" b="1" dirty="0" err="1" smtClean="0"/>
              <a:t>docker</a:t>
            </a:r>
            <a:r>
              <a:rPr lang="en-US" sz="3600" b="1" dirty="0" smtClean="0"/>
              <a:t> containers (on the same droplet) to deploy the code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b="1" dirty="0" smtClean="0"/>
              <a:t>Proxy server (running continuously) on port 9000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b="1" dirty="0" smtClean="0"/>
              <a:t>Global </a:t>
            </a:r>
            <a:r>
              <a:rPr lang="en-US" sz="3600" b="1" dirty="0" err="1" smtClean="0"/>
              <a:t>redis</a:t>
            </a:r>
            <a:r>
              <a:rPr lang="en-US" sz="3600" b="1" dirty="0" smtClean="0"/>
              <a:t> server running on same droplet </a:t>
            </a:r>
          </a:p>
          <a:p>
            <a:pPr marL="540000" lvl="1" indent="0">
              <a:buNone/>
            </a:pPr>
            <a:endParaRPr lang="en-US" sz="3600" b="1" dirty="0" smtClean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9312" y="594552"/>
            <a:ext cx="8316516" cy="840442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800" b="1" i="1" u="sng" dirty="0" smtClean="0"/>
              <a:t>Deployment Setup</a:t>
            </a:r>
            <a:endParaRPr lang="en-US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425705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 noGrp="1"/>
          </p:cNvSpPr>
          <p:nvPr>
            <p:ph idx="1"/>
          </p:nvPr>
        </p:nvSpPr>
        <p:spPr>
          <a:xfrm>
            <a:off x="544512" y="1722437"/>
            <a:ext cx="9067800" cy="5029200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sz="3600" b="1" dirty="0" smtClean="0"/>
              <a:t>Production </a:t>
            </a:r>
            <a:r>
              <a:rPr lang="en-US" sz="3600" b="1" dirty="0" err="1" smtClean="0"/>
              <a:t>docker</a:t>
            </a:r>
            <a:r>
              <a:rPr lang="en-US" sz="3600" b="1" dirty="0" smtClean="0"/>
              <a:t> containers (</a:t>
            </a:r>
            <a:r>
              <a:rPr lang="en-US" sz="3600" b="1" dirty="0" err="1" smtClean="0"/>
              <a:t>imgprod</a:t>
            </a:r>
            <a:r>
              <a:rPr lang="en-US" sz="3600" b="1" dirty="0" smtClean="0"/>
              <a:t>*) run on ports “300*” on the droplet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600" b="1" dirty="0" smtClean="0"/>
              <a:t>Canary(dev) </a:t>
            </a:r>
            <a:r>
              <a:rPr lang="en-US" sz="3600" b="1" dirty="0" err="1" smtClean="0"/>
              <a:t>docker</a:t>
            </a:r>
            <a:r>
              <a:rPr lang="en-US" sz="3600" b="1" dirty="0" smtClean="0"/>
              <a:t> containers (</a:t>
            </a:r>
            <a:r>
              <a:rPr lang="en-US" sz="3600" b="1" dirty="0" err="1" smtClean="0"/>
              <a:t>imgdev</a:t>
            </a:r>
            <a:r>
              <a:rPr lang="en-US" sz="3600" b="1" dirty="0" smtClean="0"/>
              <a:t>*) run on port “400*” on the droplet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600" b="1" dirty="0" smtClean="0"/>
              <a:t>Proxy.js load balances the requests amongst the servers</a:t>
            </a:r>
            <a:endParaRPr lang="en-US" sz="3600" b="1" dirty="0" smtClean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9312" y="594552"/>
            <a:ext cx="8316516" cy="840442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800" b="1" i="1" u="sng" dirty="0" smtClean="0"/>
              <a:t>Final deploy</a:t>
            </a:r>
            <a:endParaRPr lang="en-US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126053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 noGrp="1"/>
          </p:cNvSpPr>
          <p:nvPr>
            <p:ph idx="1"/>
          </p:nvPr>
        </p:nvSpPr>
        <p:spPr>
          <a:xfrm>
            <a:off x="544512" y="1722437"/>
            <a:ext cx="9067800" cy="5029200"/>
          </a:xfrm>
        </p:spPr>
        <p:txBody>
          <a:bodyPr>
            <a:normAutofit fontScale="925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/>
              <a:t>m</a:t>
            </a:r>
            <a:r>
              <a:rPr lang="en-US" sz="4000" b="1" dirty="0" smtClean="0"/>
              <a:t>ain.py script handles turning ON/OFF a particular feature on a particular server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smtClean="0"/>
              <a:t>‘python main.js &lt;feature&gt; &lt;ON/OFF&gt; &lt;server&gt;’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smtClean="0"/>
              <a:t>It adds/removes an entry inside global </a:t>
            </a:r>
            <a:r>
              <a:rPr lang="en-US" sz="4000" b="1" dirty="0" err="1" smtClean="0"/>
              <a:t>redis</a:t>
            </a:r>
            <a:r>
              <a:rPr lang="en-US" sz="4000" b="1" dirty="0" smtClean="0"/>
              <a:t> server ‘feature queue’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smtClean="0"/>
              <a:t> proxy forwards feature requests to the servers in their queue</a:t>
            </a:r>
            <a:endParaRPr lang="en-US" sz="3600" b="1" dirty="0" smtClean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9312" y="594552"/>
            <a:ext cx="8316516" cy="840442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800" b="1" i="1" u="sng" dirty="0" smtClean="0"/>
              <a:t>Feature flags</a:t>
            </a:r>
            <a:endParaRPr lang="en-US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31924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 noGrp="1"/>
          </p:cNvSpPr>
          <p:nvPr>
            <p:ph idx="1"/>
          </p:nvPr>
        </p:nvSpPr>
        <p:spPr>
          <a:xfrm>
            <a:off x="544512" y="1722437"/>
            <a:ext cx="9067800" cy="5029200"/>
          </a:xfrm>
        </p:spPr>
        <p:txBody>
          <a:bodyPr>
            <a:normAutofit fontScale="925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smtClean="0"/>
              <a:t>‘health.py’ handles the monitoring of deployed application – metrics ‘</a:t>
            </a:r>
            <a:r>
              <a:rPr lang="en-US" sz="4000" b="1" dirty="0" err="1" smtClean="0"/>
              <a:t>cpu</a:t>
            </a:r>
            <a:r>
              <a:rPr lang="en-US" sz="4000" b="1" dirty="0" smtClean="0"/>
              <a:t>’ and ‘memory’ utilization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smtClean="0"/>
              <a:t>This script runs as </a:t>
            </a:r>
            <a:r>
              <a:rPr lang="en-US" sz="4000" b="1" dirty="0" err="1" smtClean="0"/>
              <a:t>cron</a:t>
            </a:r>
            <a:r>
              <a:rPr lang="en-US" sz="4000" b="1" dirty="0" smtClean="0"/>
              <a:t>-job every minute for all the deployment containers present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smtClean="0"/>
              <a:t>Sends an email if the threshold is crossed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smtClean="0"/>
              <a:t>We test </a:t>
            </a:r>
            <a:r>
              <a:rPr lang="en-US" sz="4000" b="1" dirty="0" err="1" smtClean="0"/>
              <a:t>cpu</a:t>
            </a:r>
            <a:r>
              <a:rPr lang="en-US" sz="4000" b="1" dirty="0" smtClean="0"/>
              <a:t> threshold by “cat /dev/zero &gt; /dev/null” inside container</a:t>
            </a:r>
            <a:endParaRPr lang="en-US" sz="3600" b="1" dirty="0" smtClean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9312" y="594552"/>
            <a:ext cx="8316516" cy="840442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800" b="1" i="1" u="sng" dirty="0" smtClean="0"/>
              <a:t>Monitoring stage</a:t>
            </a:r>
            <a:endParaRPr lang="en-US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126053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 noGrp="1"/>
          </p:cNvSpPr>
          <p:nvPr>
            <p:ph idx="1"/>
          </p:nvPr>
        </p:nvSpPr>
        <p:spPr>
          <a:xfrm>
            <a:off x="544512" y="1722437"/>
            <a:ext cx="9067800" cy="5029200"/>
          </a:xfrm>
        </p:spPr>
        <p:txBody>
          <a:bodyPr>
            <a:normAutofit fontScale="850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smtClean="0"/>
              <a:t>Build another </a:t>
            </a:r>
            <a:r>
              <a:rPr lang="en-US" sz="4000" b="1" dirty="0" err="1" smtClean="0"/>
              <a:t>jenkins</a:t>
            </a:r>
            <a:r>
              <a:rPr lang="en-US" sz="4000" b="1" dirty="0" smtClean="0"/>
              <a:t> job to spawn container for canary/dev release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/>
              <a:t>p</a:t>
            </a:r>
            <a:r>
              <a:rPr lang="en-US" sz="4000" b="1" dirty="0" smtClean="0"/>
              <a:t>roxy.js routes a percentage of traffic to the new unstable canary/dev </a:t>
            </a:r>
            <a:r>
              <a:rPr lang="en-US" sz="4000" b="1" dirty="0" err="1" smtClean="0"/>
              <a:t>docker</a:t>
            </a:r>
            <a:r>
              <a:rPr lang="en-US" sz="4000" b="1" dirty="0" smtClean="0"/>
              <a:t> containers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 err="1" smtClean="0"/>
              <a:t>Cronjob</a:t>
            </a:r>
            <a:r>
              <a:rPr lang="en-US" sz="4000" b="1" dirty="0" smtClean="0"/>
              <a:t> running health.sh monitor canary servers as well and remove from </a:t>
            </a:r>
            <a:r>
              <a:rPr lang="en-US" sz="4000" b="1" dirty="0" err="1" smtClean="0"/>
              <a:t>redis</a:t>
            </a:r>
            <a:r>
              <a:rPr lang="en-US" sz="4000" b="1" dirty="0" smtClean="0"/>
              <a:t> queue if the threshold is crossed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4000" b="1" dirty="0"/>
              <a:t>p</a:t>
            </a:r>
            <a:r>
              <a:rPr lang="en-US" sz="4000" b="1" dirty="0" smtClean="0"/>
              <a:t>roxy.js stops routing traffic to canary </a:t>
            </a:r>
            <a:r>
              <a:rPr lang="en-US" sz="4000" b="1" dirty="0" err="1" smtClean="0"/>
              <a:t>serevr</a:t>
            </a:r>
            <a:r>
              <a:rPr lang="en-US" sz="4000" b="1" dirty="0" smtClean="0"/>
              <a:t> if alert is raised</a:t>
            </a:r>
            <a:endParaRPr lang="en-US" sz="3600" b="1" dirty="0" smtClean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9312" y="594552"/>
            <a:ext cx="8316516" cy="840442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800" b="1" i="1" u="sng" dirty="0" smtClean="0"/>
              <a:t>Load Balancing with Canary</a:t>
            </a:r>
            <a:endParaRPr lang="en-US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169105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9312" y="2789237"/>
            <a:ext cx="8316516" cy="840442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800" b="1" i="1" u="sng" dirty="0" smtClean="0"/>
              <a:t>Thanks ! </a:t>
            </a:r>
            <a:r>
              <a:rPr lang="en-US" sz="4800" b="1" i="1" u="sng" dirty="0" smtClean="0">
                <a:sym typeface="Wingdings" panose="05000000000000000000" pitchFamily="2" charset="2"/>
              </a:rPr>
              <a:t></a:t>
            </a:r>
            <a:endParaRPr lang="en-US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11198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117</TotalTime>
  <Words>282</Words>
  <Application>Microsoft Office PowerPoint</Application>
  <PresentationFormat>Custom</PresentationFormat>
  <Paragraphs>39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DevOps Project- Milestone3</vt:lpstr>
      <vt:lpstr>Setup &amp; Build Stage</vt:lpstr>
      <vt:lpstr>Deployment Setup</vt:lpstr>
      <vt:lpstr>Final deploy</vt:lpstr>
      <vt:lpstr>Feature flags</vt:lpstr>
      <vt:lpstr>Monitoring stage</vt:lpstr>
      <vt:lpstr>Load Balancing with Canary</vt:lpstr>
      <vt:lpstr>Thanks 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Homework1</dc:title>
  <dc:creator>Mansi Babbar</dc:creator>
  <cp:lastModifiedBy>Mansi Babbar</cp:lastModifiedBy>
  <cp:revision>23</cp:revision>
  <dcterms:created xsi:type="dcterms:W3CDTF">2015-09-16T17:57:18Z</dcterms:created>
  <dcterms:modified xsi:type="dcterms:W3CDTF">2015-11-19T00:51:20Z</dcterms:modified>
</cp:coreProperties>
</file>