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14"/>
  </p:notesMasterIdLst>
  <p:sldIdLst>
    <p:sldId id="304" r:id="rId2"/>
    <p:sldId id="305" r:id="rId3"/>
    <p:sldId id="315" r:id="rId4"/>
    <p:sldId id="306" r:id="rId5"/>
    <p:sldId id="308" r:id="rId6"/>
    <p:sldId id="313" r:id="rId7"/>
    <p:sldId id="307" r:id="rId8"/>
    <p:sldId id="309" r:id="rId9"/>
    <p:sldId id="310" r:id="rId10"/>
    <p:sldId id="311" r:id="rId11"/>
    <p:sldId id="312" r:id="rId12"/>
    <p:sldId id="316" r:id="rId13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5"/>
      <p:bold r:id="rId16"/>
    </p:embeddedFont>
    <p:embeddedFont>
      <p:font typeface="Catamaran Thin" panose="020B0604020202020204" charset="0"/>
      <p:bold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2967DA-FBCC-4AC2-9D20-9FC0BE332EF8}">
  <a:tblStyle styleId="{9D2967DA-FBCC-4AC2-9D20-9FC0BE332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>
        <p:scale>
          <a:sx n="100" d="100"/>
          <a:sy n="100" d="100"/>
        </p:scale>
        <p:origin x="18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5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0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"/>
          <p:cNvSpPr txBox="1">
            <a:spLocks noGrp="1"/>
          </p:cNvSpPr>
          <p:nvPr>
            <p:ph type="subTitle" idx="1"/>
          </p:nvPr>
        </p:nvSpPr>
        <p:spPr>
          <a:xfrm>
            <a:off x="1143575" y="2935125"/>
            <a:ext cx="28497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21"/>
          <p:cNvSpPr txBox="1">
            <a:spLocks noGrp="1"/>
          </p:cNvSpPr>
          <p:nvPr>
            <p:ph type="title"/>
          </p:nvPr>
        </p:nvSpPr>
        <p:spPr>
          <a:xfrm>
            <a:off x="1143575" y="1381600"/>
            <a:ext cx="28497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41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"/>
          <p:cNvSpPr txBox="1">
            <a:spLocks noGrp="1"/>
          </p:cNvSpPr>
          <p:nvPr>
            <p:ph type="title" hasCustomPrompt="1"/>
          </p:nvPr>
        </p:nvSpPr>
        <p:spPr>
          <a:xfrm>
            <a:off x="1909800" y="2033878"/>
            <a:ext cx="53244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8" name="Google Shape;2578;p33"/>
          <p:cNvSpPr txBox="1">
            <a:spLocks noGrp="1"/>
          </p:cNvSpPr>
          <p:nvPr>
            <p:ph type="subTitle" idx="1"/>
          </p:nvPr>
        </p:nvSpPr>
        <p:spPr>
          <a:xfrm>
            <a:off x="2946600" y="3369369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58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9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48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0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22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59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22-May-21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44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8F8E-8D72-43E4-9E93-B0B52B7C1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940" y="1464072"/>
            <a:ext cx="5847233" cy="1494141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BANK MANAGEMENT SYSTEM</a:t>
            </a:r>
            <a:endParaRPr lang="en-ID" sz="4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4DCC-4162-4E72-A501-896ECF8C4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290" y="3442467"/>
            <a:ext cx="3699420" cy="1400205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Aulia Rahman Zulfi 	(119140110)</a:t>
            </a:r>
          </a:p>
          <a:p>
            <a:pPr algn="l"/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Fadhillah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Azhar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Alsani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	(119140217)</a:t>
            </a:r>
          </a:p>
          <a:p>
            <a:pPr algn="l"/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Cahya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Andy </a:t>
            </a:r>
            <a:r>
              <a:rPr lang="en-US" sz="1600" dirty="0" err="1">
                <a:latin typeface="Catamaran Thin" panose="020B0604020202020204" charset="0"/>
                <a:cs typeface="Catamaran Thin" panose="020B0604020202020204" charset="0"/>
              </a:rPr>
              <a:t>Mareza</a:t>
            </a:r>
            <a:r>
              <a:rPr lang="en-US" sz="1600" dirty="0">
                <a:latin typeface="Catamaran Thin" panose="020B0604020202020204" charset="0"/>
                <a:cs typeface="Catamaran Thin" panose="020B0604020202020204" charset="0"/>
              </a:rPr>
              <a:t> 	(119140007)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719EB-05C4-40CE-8E38-25DF83F31440}"/>
              </a:ext>
            </a:extLst>
          </p:cNvPr>
          <p:cNvSpPr txBox="1"/>
          <p:nvPr/>
        </p:nvSpPr>
        <p:spPr>
          <a:xfrm>
            <a:off x="463004" y="300828"/>
            <a:ext cx="3467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Kelas 		: PBO RB</a:t>
            </a:r>
          </a:p>
          <a:p>
            <a:pPr lvl="1"/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Kelompok</a:t>
            </a:r>
            <a:r>
              <a:rPr lang="en-US" sz="2000" dirty="0">
                <a:latin typeface="Catamaran Thin" panose="020B0604020202020204" charset="0"/>
                <a:cs typeface="Catamaran Thin" panose="020B0604020202020204" charset="0"/>
              </a:rPr>
              <a:t> 	: </a:t>
            </a:r>
            <a:r>
              <a:rPr lang="en-US" sz="2000" dirty="0" err="1">
                <a:latin typeface="Catamaran Thin" panose="020B0604020202020204" charset="0"/>
                <a:cs typeface="Catamaran Thin" panose="020B0604020202020204" charset="0"/>
              </a:rPr>
              <a:t>Uchihahah</a:t>
            </a:r>
            <a:r>
              <a:rPr lang="en-US" dirty="0">
                <a:latin typeface="Catamaran Thin" panose="020B0604020202020204" charset="0"/>
                <a:cs typeface="Catamaran Thin" panose="020B0604020202020204" charset="0"/>
              </a:rPr>
              <a:t> </a:t>
            </a:r>
            <a:endParaRPr lang="en-ID" dirty="0">
              <a:latin typeface="Catamaran Thin" panose="020B0604020202020204" charset="0"/>
              <a:cs typeface="Catamaran Th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5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5" y="488516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OVERLOADING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8B8BF-5F18-4AB6-8575-109C1B54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6" y="1471992"/>
            <a:ext cx="4158291" cy="849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146B66-09EE-4F23-A688-A32B21AF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04" y="1678755"/>
            <a:ext cx="3853179" cy="1284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73A21-8C3B-4C5E-AD4F-0B0C139AD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82" y="2571750"/>
            <a:ext cx="4487077" cy="849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3CA4D-A34C-47CE-BD02-62B6F6C9C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671508"/>
            <a:ext cx="4316790" cy="110215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2E3E2C4D-C4AF-409B-8A4E-38AF383B6B50}"/>
              </a:ext>
            </a:extLst>
          </p:cNvPr>
          <p:cNvSpPr txBox="1">
            <a:spLocks/>
          </p:cNvSpPr>
          <p:nvPr/>
        </p:nvSpPr>
        <p:spPr>
          <a:xfrm>
            <a:off x="71358" y="3420917"/>
            <a:ext cx="4487077" cy="16340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Account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class Loan </a:t>
            </a:r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class Saving dan Checking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atribut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15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374388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ABSTRACT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08F99-E69E-4CC5-BC1D-6FA7F8AD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4" y="1549808"/>
            <a:ext cx="8870912" cy="238963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6C74E2D-7B03-4200-91C3-E0D4DB993207}"/>
              </a:ext>
            </a:extLst>
          </p:cNvPr>
          <p:cNvSpPr txBox="1">
            <a:spLocks/>
          </p:cNvSpPr>
          <p:nvPr/>
        </p:nvSpPr>
        <p:spPr>
          <a:xfrm>
            <a:off x="0" y="3979688"/>
            <a:ext cx="9007456" cy="10304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def info()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init.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pada def info()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pembaca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474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DA3-D410-40B1-8BE7-9163CB244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program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C694-6078-4158-BFFA-3D618DA97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8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454E81-A693-4E82-AC9C-2CD815DFE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891" y="2277379"/>
            <a:ext cx="6790234" cy="1835546"/>
          </a:xfrm>
        </p:spPr>
        <p:txBody>
          <a:bodyPr/>
          <a:lstStyle/>
          <a:p>
            <a:r>
              <a:rPr lang="en-US" sz="1800" dirty="0"/>
              <a:t>Aulia Rahman Zulfi : Backend Dev, Desain Logo</a:t>
            </a:r>
          </a:p>
          <a:p>
            <a:endParaRPr lang="en-US" sz="1800" dirty="0"/>
          </a:p>
          <a:p>
            <a:r>
              <a:rPr lang="en-US" sz="1800" dirty="0" err="1"/>
              <a:t>Fadhillah</a:t>
            </a:r>
            <a:r>
              <a:rPr lang="en-US" sz="1800" dirty="0"/>
              <a:t> </a:t>
            </a:r>
            <a:r>
              <a:rPr lang="en-US" sz="1800" dirty="0" err="1"/>
              <a:t>Azhar</a:t>
            </a:r>
            <a:r>
              <a:rPr lang="en-US" sz="1800" dirty="0"/>
              <a:t> </a:t>
            </a:r>
            <a:r>
              <a:rPr lang="en-US" sz="1800" dirty="0" err="1"/>
              <a:t>Alsani</a:t>
            </a:r>
            <a:r>
              <a:rPr lang="en-US" sz="1800" dirty="0"/>
              <a:t> : Frontend Dev, Desain UI</a:t>
            </a:r>
          </a:p>
          <a:p>
            <a:endParaRPr lang="en-US" sz="1800" dirty="0"/>
          </a:p>
          <a:p>
            <a:r>
              <a:rPr lang="en-US" sz="1800" dirty="0" err="1"/>
              <a:t>Cahya</a:t>
            </a:r>
            <a:r>
              <a:rPr lang="en-US" sz="1800" dirty="0"/>
              <a:t> Andy </a:t>
            </a:r>
            <a:r>
              <a:rPr lang="en-US" sz="1800" dirty="0" err="1"/>
              <a:t>Mareza</a:t>
            </a:r>
            <a:r>
              <a:rPr lang="en-US" sz="1800" dirty="0"/>
              <a:t> : Class Diagram Maker, Documentation, Tester</a:t>
            </a:r>
            <a:endParaRPr lang="en-ID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91126-50E9-49D3-A612-E9ED2FC7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5" y="223351"/>
            <a:ext cx="3113635" cy="910123"/>
          </a:xfrm>
        </p:spPr>
        <p:txBody>
          <a:bodyPr/>
          <a:lstStyle/>
          <a:p>
            <a:r>
              <a:rPr lang="en-US" sz="2800" dirty="0"/>
              <a:t>CONTRIBUTION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10393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3C52602-B1C2-4893-84EC-E53E84B06A6C}"/>
              </a:ext>
            </a:extLst>
          </p:cNvPr>
          <p:cNvSpPr txBox="1">
            <a:spLocks/>
          </p:cNvSpPr>
          <p:nvPr/>
        </p:nvSpPr>
        <p:spPr>
          <a:xfrm>
            <a:off x="109538" y="276225"/>
            <a:ext cx="1690688" cy="6762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USECASE</a:t>
            </a:r>
            <a:endParaRPr lang="en-ID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514AA-1D93-4834-A4D0-D419BD2A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39" y="0"/>
            <a:ext cx="490111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F2E9F-E5F1-40F4-98B5-31440DC72C7A}"/>
              </a:ext>
            </a:extLst>
          </p:cNvPr>
          <p:cNvSpPr txBox="1"/>
          <p:nvPr/>
        </p:nvSpPr>
        <p:spPr>
          <a:xfrm>
            <a:off x="7148513" y="190500"/>
            <a:ext cx="1785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DIGARAM</a:t>
            </a:r>
            <a:endParaRPr lang="en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243" y="1549299"/>
            <a:ext cx="4514904" cy="2300251"/>
          </a:xfrm>
        </p:spPr>
        <p:txBody>
          <a:bodyPr/>
          <a:lstStyle/>
          <a:p>
            <a:r>
              <a:rPr lang="en-US" dirty="0"/>
              <a:t>ADMIN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2C72-9F81-4C49-9E2C-B0FE385B1721}"/>
              </a:ext>
            </a:extLst>
          </p:cNvPr>
          <p:cNvSpPr txBox="1"/>
          <p:nvPr/>
        </p:nvSpPr>
        <p:spPr>
          <a:xfrm>
            <a:off x="852243" y="506609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  <a:cs typeface="Catamaran Thin" panose="020B0604020202020204" charset="0"/>
              </a:rPr>
              <a:t>FEATURE</a:t>
            </a:r>
            <a:endParaRPr lang="en-ID" sz="2400" dirty="0">
              <a:solidFill>
                <a:schemeClr val="bg2"/>
              </a:solidFill>
              <a:latin typeface="+mj-lt"/>
              <a:cs typeface="Catamaran Thin" panose="020B060402020202020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9E45C1-A89D-4430-9692-E53E603C64C5}"/>
              </a:ext>
            </a:extLst>
          </p:cNvPr>
          <p:cNvSpPr txBox="1">
            <a:spLocks/>
          </p:cNvSpPr>
          <p:nvPr/>
        </p:nvSpPr>
        <p:spPr>
          <a:xfrm>
            <a:off x="1772598" y="2329854"/>
            <a:ext cx="4514904" cy="2813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algn="l"/>
            <a:r>
              <a:rPr lang="en-US" dirty="0"/>
              <a:t>+ Transaction Reports</a:t>
            </a:r>
          </a:p>
          <a:p>
            <a:pPr algn="l"/>
            <a:r>
              <a:rPr lang="en-US" dirty="0"/>
              <a:t>+ Register New Customer</a:t>
            </a:r>
          </a:p>
          <a:p>
            <a:pPr algn="l"/>
            <a:r>
              <a:rPr lang="en-US" dirty="0"/>
              <a:t>+ Show Customers Info</a:t>
            </a:r>
          </a:p>
          <a:p>
            <a:pPr algn="l"/>
            <a:r>
              <a:rPr lang="en-US" dirty="0"/>
              <a:t>+ Show Accounts Info</a:t>
            </a:r>
          </a:p>
          <a:p>
            <a:pPr algn="l"/>
            <a:r>
              <a:rPr lang="en-US" dirty="0"/>
              <a:t>+ Delete Customer</a:t>
            </a:r>
          </a:p>
          <a:p>
            <a:pPr algn="l"/>
            <a:r>
              <a:rPr lang="en-US" dirty="0"/>
              <a:t>+ Delete Account</a:t>
            </a:r>
          </a:p>
        </p:txBody>
      </p:sp>
    </p:spTree>
    <p:extLst>
      <p:ext uri="{BB962C8B-B14F-4D97-AF65-F5344CB8AC3E}">
        <p14:creationId xmlns:p14="http://schemas.microsoft.com/office/powerpoint/2010/main" val="111556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223" y="1387374"/>
            <a:ext cx="4514904" cy="610971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2C72-9F81-4C49-9E2C-B0FE385B1721}"/>
              </a:ext>
            </a:extLst>
          </p:cNvPr>
          <p:cNvSpPr txBox="1"/>
          <p:nvPr/>
        </p:nvSpPr>
        <p:spPr>
          <a:xfrm>
            <a:off x="842718" y="497084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  <a:cs typeface="Catamaran Thin" panose="020B0604020202020204" charset="0"/>
              </a:rPr>
              <a:t>FEATURE</a:t>
            </a:r>
            <a:endParaRPr lang="en-ID" sz="2400" dirty="0">
              <a:solidFill>
                <a:schemeClr val="bg2"/>
              </a:solidFill>
              <a:latin typeface="+mj-lt"/>
              <a:cs typeface="Catamaran Thin" panose="020B060402020202020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6646C90-A751-45FF-87DE-841143E142A9}"/>
              </a:ext>
            </a:extLst>
          </p:cNvPr>
          <p:cNvSpPr txBox="1">
            <a:spLocks/>
          </p:cNvSpPr>
          <p:nvPr/>
        </p:nvSpPr>
        <p:spPr>
          <a:xfrm>
            <a:off x="1985718" y="1998345"/>
            <a:ext cx="4514904" cy="2813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algn="l"/>
            <a:r>
              <a:rPr lang="en-US" dirty="0"/>
              <a:t>+ Transactions History</a:t>
            </a:r>
          </a:p>
          <a:p>
            <a:pPr algn="l"/>
            <a:r>
              <a:rPr lang="en-US" dirty="0"/>
              <a:t>+ Show Account</a:t>
            </a:r>
          </a:p>
          <a:p>
            <a:pPr algn="l"/>
            <a:r>
              <a:rPr lang="en-US" dirty="0"/>
              <a:t>+ Register New Account</a:t>
            </a:r>
          </a:p>
          <a:p>
            <a:pPr algn="l"/>
            <a:r>
              <a:rPr lang="en-US" dirty="0"/>
              <a:t>+ Show Profile</a:t>
            </a:r>
          </a:p>
          <a:p>
            <a:pPr algn="l"/>
            <a:r>
              <a:rPr lang="en-US" dirty="0"/>
              <a:t>+ Edit Profile</a:t>
            </a:r>
          </a:p>
          <a:p>
            <a:pPr algn="l"/>
            <a:r>
              <a:rPr lang="en-US" dirty="0"/>
              <a:t>+ Deposit</a:t>
            </a:r>
          </a:p>
          <a:p>
            <a:pPr algn="l"/>
            <a:r>
              <a:rPr lang="en-US" dirty="0"/>
              <a:t>+ Withdraw</a:t>
            </a:r>
          </a:p>
          <a:p>
            <a:pPr algn="l"/>
            <a:r>
              <a:rPr lang="en-US" dirty="0"/>
              <a:t>+ Pay Loan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B26F-20A1-4980-904E-CC3FF74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+mj-lt"/>
                <a:cs typeface="Catamaran Thin" panose="020B0604020202020204" charset="0"/>
              </a:rPr>
              <a:t>OOP Concept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C0BFF-0569-45BD-8A2A-325EC7913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24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5" y="535077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MODULARITY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99BF4-2BB0-4C84-9AC0-4222514F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72" y="2183278"/>
            <a:ext cx="5666256" cy="151242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E6678DC-AE46-49CA-A222-85B4BB6FF762}"/>
              </a:ext>
            </a:extLst>
          </p:cNvPr>
          <p:cNvSpPr txBox="1">
            <a:spLocks/>
          </p:cNvSpPr>
          <p:nvPr/>
        </p:nvSpPr>
        <p:spPr>
          <a:xfrm>
            <a:off x="1426082" y="3988846"/>
            <a:ext cx="6291835" cy="10022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flask, datetime, time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21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535077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INHERITANCE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F1651-933F-4615-A9A4-236269C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73" y="1885849"/>
            <a:ext cx="6520089" cy="159077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EB2848-9C0C-4A62-9BD4-B183BC6792AB}"/>
              </a:ext>
            </a:extLst>
          </p:cNvPr>
          <p:cNvSpPr txBox="1">
            <a:spLocks/>
          </p:cNvSpPr>
          <p:nvPr/>
        </p:nvSpPr>
        <p:spPr>
          <a:xfrm>
            <a:off x="1956816" y="3924300"/>
            <a:ext cx="5230368" cy="6841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class Checking, Saving dan Loan </a:t>
            </a:r>
            <a:r>
              <a:rPr lang="en-US" dirty="0" err="1"/>
              <a:t>merupakan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Account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965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4545A2-6AB5-491A-B59E-ACCDB33A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816" y="483000"/>
            <a:ext cx="5230368" cy="46166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OVERRIDING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45A02C-7071-4B8D-B627-F5CEDD2B8871}"/>
              </a:ext>
            </a:extLst>
          </p:cNvPr>
          <p:cNvSpPr txBox="1">
            <a:spLocks/>
          </p:cNvSpPr>
          <p:nvPr/>
        </p:nvSpPr>
        <p:spPr>
          <a:xfrm>
            <a:off x="2962656" y="1987959"/>
            <a:ext cx="5230368" cy="23896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725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20015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4305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 Light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398671-28DE-4210-8A5B-37A57112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9" y="2766324"/>
            <a:ext cx="6204072" cy="2260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84412-9042-4A84-B303-89C709C2D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40" y="1446318"/>
            <a:ext cx="5949460" cy="129819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98F95662-584D-41D3-8F40-391465CD4BA1}"/>
              </a:ext>
            </a:extLst>
          </p:cNvPr>
          <p:cNvSpPr txBox="1">
            <a:spLocks/>
          </p:cNvSpPr>
          <p:nvPr/>
        </p:nvSpPr>
        <p:spPr>
          <a:xfrm>
            <a:off x="31983" y="1424502"/>
            <a:ext cx="3162557" cy="12763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Ketika acc.info() 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endParaRPr lang="en-ID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E5E50FB-2FA6-45D8-8A01-CDA89F984E0B}"/>
              </a:ext>
            </a:extLst>
          </p:cNvPr>
          <p:cNvSpPr txBox="1">
            <a:spLocks/>
          </p:cNvSpPr>
          <p:nvPr/>
        </p:nvSpPr>
        <p:spPr>
          <a:xfrm>
            <a:off x="6421678" y="2766324"/>
            <a:ext cx="2702759" cy="21529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37160" lvl="0" indent="-13716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8610" lvl="1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480060" lvl="2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651510" lvl="3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822960" lvl="4" indent="-13716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9634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103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22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35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000"/>
              <a:buFont typeface="Montserrat Light"/>
              <a:buNone/>
              <a:defRPr sz="3000" kern="120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Pada </a:t>
            </a:r>
            <a:r>
              <a:rPr lang="en-US" dirty="0" err="1"/>
              <a:t>setiap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Account </a:t>
            </a:r>
            <a:r>
              <a:rPr lang="en-US" dirty="0" err="1"/>
              <a:t>memiliki</a:t>
            </a:r>
            <a:r>
              <a:rPr lang="en-US" dirty="0"/>
              <a:t> def info()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overriding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85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339</TotalTime>
  <Words>233</Words>
  <Application>Microsoft Office PowerPoint</Application>
  <PresentationFormat>On-screen Show (16:9)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Catamaran Thin</vt:lpstr>
      <vt:lpstr>Wingdings</vt:lpstr>
      <vt:lpstr>Berlin Sans FB</vt:lpstr>
      <vt:lpstr>Corbel</vt:lpstr>
      <vt:lpstr>Wingdings 2</vt:lpstr>
      <vt:lpstr>Montserrat Light</vt:lpstr>
      <vt:lpstr>Arial</vt:lpstr>
      <vt:lpstr>Banded</vt:lpstr>
      <vt:lpstr>BANK MANAGEMENT SYSTEM</vt:lpstr>
      <vt:lpstr>CONTRIBUTION</vt:lpstr>
      <vt:lpstr>PowerPoint Presentation</vt:lpstr>
      <vt:lpstr>PowerPoint Presentation</vt:lpstr>
      <vt:lpstr>PowerPoint Presentation</vt:lpstr>
      <vt:lpstr>OOP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cp:lastModifiedBy>Aulia Rahman Zulfi</cp:lastModifiedBy>
  <cp:revision>24</cp:revision>
  <dcterms:modified xsi:type="dcterms:W3CDTF">2021-05-22T16:31:05Z</dcterms:modified>
</cp:coreProperties>
</file>