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482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246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4421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957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685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875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27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469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4481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8197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854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3590284-6C88-4446-B66C-C35CCE4BFDDB}" type="datetimeFigureOut">
              <a:rPr lang="en-NG" smtClean="0"/>
              <a:t>24/02/2023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9D7163-CD9C-48E3-960A-D7C81E0B50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56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outlook2020/eight-health-tech-hiring-trends-for-2020-2429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945D4A-855B-3E40-7152-3B84F64613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160D7-152E-3CE8-AD68-BC886AF1B086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900">
                <a:hlinkClick r:id="rId3" tooltip="https://www.peoplematters.in/article/outlook2020/eight-health-tech-hiring-trends-for-2020-24297"/>
              </a:rPr>
              <a:t>This Photo</a:t>
            </a:r>
            <a:r>
              <a:rPr lang="en-NG" sz="900"/>
              <a:t> by Unknown Author is licensed under </a:t>
            </a:r>
            <a:r>
              <a:rPr lang="en-NG" sz="900">
                <a:hlinkClick r:id="rId4" tooltip="https://creativecommons.org/licenses/by-nc-sa/3.0/"/>
              </a:rPr>
              <a:t>CC BY-SA-NC</a:t>
            </a:r>
            <a:endParaRPr lang="en-NG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D1057-4B03-FECA-7BE7-990A68B603C0}"/>
              </a:ext>
            </a:extLst>
          </p:cNvPr>
          <p:cNvSpPr txBox="1"/>
          <p:nvPr/>
        </p:nvSpPr>
        <p:spPr>
          <a:xfrm>
            <a:off x="3626177" y="2844225"/>
            <a:ext cx="493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DE-ZOOMCAMP WEEK 4</a:t>
            </a:r>
            <a:endParaRPr lang="en-N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7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9B1B-725D-31EF-DB82-05348C4F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Analytical Engineering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33E5-6876-7B4B-2654-ABD0EC06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317279" cy="4351337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Analytical engineering refers to applying engineering principles and techniques to the analysis and interpretation of data.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involves using data to solve problems, optimize processes, and make informed decisions.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Analytical engineering encompasses a range of activities, including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collection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cleaning and preparation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analysis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visualization.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often involves working with large datasets and complex algorithms to extract insights and identify patterns.</a:t>
            </a: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7832A-3916-35BD-14AE-2D9DB6CB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793" y="2694572"/>
            <a:ext cx="3837727" cy="14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5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494D-3888-C3AF-F98A-D37E9B9A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DBT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Build Tool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4AE0-7600-8655-C10A-48779FAA1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033716" cy="4351337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 is an open-source command-line tool that helps with data transformation and management in modern data warehouses.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DBT allows data analysts and engineers to define the transformations they want to apply to data in a structured and modular way, using SQL or Jinja (a templating language for Python).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DBT is often used in combination with other data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warehousings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tools like Snowflake,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BigQuery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Redshift, or Postgres.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functionality for modeling data, creating and managing pipelines, testing and documenting data, and deploying data models to production.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DBT's modularity and versioning features make it easier to collaborate on data projects and maintain high quality and consistency in the codebase. </a:t>
            </a: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CE90B-4462-9ED6-FD9D-EF2C261A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868" y="2139885"/>
            <a:ext cx="2941029" cy="250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3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A555-F07C-4067-6658-0182E5FF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How does DBT works?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3540-9F66-B7E5-72D8-D9DB869D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713963" cy="4351337"/>
          </a:xfrm>
        </p:spPr>
        <p:txBody>
          <a:bodyPr/>
          <a:lstStyle/>
          <a:p>
            <a:r>
              <a:rPr lang="en-US" dirty="0">
                <a:latin typeface="Söhne"/>
              </a:rPr>
              <a:t>It connects to the raw data in the data warehouse</a:t>
            </a:r>
          </a:p>
          <a:p>
            <a:r>
              <a:rPr lang="en-US" dirty="0">
                <a:latin typeface="Söhne"/>
              </a:rPr>
              <a:t>Using build models, the data is transformed using the data warehouse resource</a:t>
            </a:r>
          </a:p>
          <a:p>
            <a:r>
              <a:rPr lang="en-US" dirty="0">
                <a:latin typeface="Söhne"/>
              </a:rPr>
              <a:t>The transformed data is then stored in the data warehouse</a:t>
            </a:r>
          </a:p>
          <a:p>
            <a:r>
              <a:rPr lang="en-US" dirty="0">
                <a:latin typeface="Söhne"/>
              </a:rPr>
              <a:t>Analytics tools are then connected to the data to analyze or visualize it.</a:t>
            </a:r>
            <a:endParaRPr lang="en-NG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CA1F2-16E4-44A1-85CF-BE6CF556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518" y="2347273"/>
            <a:ext cx="4082386" cy="25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2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1B14-CCB7-3889-BCC2-67D94496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DBT Tips I learned</a:t>
            </a:r>
            <a:endParaRPr lang="en-NG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4CC6-581E-3AA0-AB06-83C2167D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627604" cy="4351337"/>
          </a:xfrm>
        </p:spPr>
        <p:txBody>
          <a:bodyPr/>
          <a:lstStyle/>
          <a:p>
            <a:r>
              <a:rPr lang="en-US" dirty="0">
                <a:latin typeface="Söhne"/>
              </a:rPr>
              <a:t>To create a new DBT project</a:t>
            </a:r>
          </a:p>
          <a:p>
            <a:pPr lvl="1"/>
            <a:r>
              <a:rPr lang="en-US" dirty="0" err="1">
                <a:latin typeface="Söhne"/>
              </a:rPr>
              <a:t>dbt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init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DBT functions are called micro and called inside ‘{{ micro }}’</a:t>
            </a:r>
          </a:p>
          <a:p>
            <a:r>
              <a:rPr lang="en-US" dirty="0">
                <a:latin typeface="Söhne"/>
              </a:rPr>
              <a:t>To use packages in DBT, they must be defined in a </a:t>
            </a:r>
            <a:r>
              <a:rPr lang="en-US" dirty="0" err="1">
                <a:latin typeface="Söhne"/>
              </a:rPr>
              <a:t>package.yml</a:t>
            </a:r>
            <a:r>
              <a:rPr lang="en-US" dirty="0">
                <a:latin typeface="Söhne"/>
              </a:rPr>
              <a:t> file</a:t>
            </a:r>
          </a:p>
          <a:p>
            <a:r>
              <a:rPr lang="en-US" dirty="0">
                <a:latin typeface="Söhne"/>
              </a:rPr>
              <a:t>Data sources can be defined in the schema file so the source micro can quickly call them</a:t>
            </a:r>
          </a:p>
          <a:p>
            <a:r>
              <a:rPr lang="en-US" dirty="0">
                <a:latin typeface="Söhne"/>
              </a:rPr>
              <a:t> Seeds are an alternate source of data:</a:t>
            </a:r>
          </a:p>
          <a:p>
            <a:pPr lvl="1"/>
            <a:r>
              <a:rPr lang="en-US" dirty="0">
                <a:latin typeface="Söhne"/>
              </a:rPr>
              <a:t>They are stored in the repo that contains your DBT files</a:t>
            </a:r>
          </a:p>
          <a:p>
            <a:pPr lvl="1"/>
            <a:r>
              <a:rPr lang="en-US" dirty="0">
                <a:latin typeface="Söhne"/>
              </a:rPr>
              <a:t>They are helpful when the file is small, and changes are not frequent.</a:t>
            </a:r>
          </a:p>
          <a:p>
            <a:r>
              <a:rPr lang="en-US" dirty="0">
                <a:latin typeface="Söhne"/>
              </a:rPr>
              <a:t>DBT development takes place in a repo other than the main</a:t>
            </a:r>
          </a:p>
          <a:p>
            <a:r>
              <a:rPr lang="en-US" dirty="0">
                <a:latin typeface="Söhne"/>
              </a:rPr>
              <a:t>DBT deployment run from the main repo</a:t>
            </a:r>
            <a:endParaRPr lang="en-NG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221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FB1E-1E79-057B-4C21-E21EB2BA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DBT Micros</a:t>
            </a:r>
            <a:endParaRPr lang="en-NG" dirty="0"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CF48C-981D-0B8C-78B1-326F959C3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793449"/>
            <a:ext cx="6097189" cy="32711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E1145-6F5D-AAF5-8FB1-6D4A7605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79" y="5539037"/>
            <a:ext cx="5646909" cy="464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9A6C4-EF94-959F-3069-876A8DA7E26C}"/>
              </a:ext>
            </a:extLst>
          </p:cNvPr>
          <p:cNvSpPr txBox="1"/>
          <p:nvPr/>
        </p:nvSpPr>
        <p:spPr>
          <a:xfrm>
            <a:off x="6108192" y="2934706"/>
            <a:ext cx="263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Definition of micro</a:t>
            </a:r>
            <a:endParaRPr lang="en-NG" dirty="0"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4F03A-5D59-AADB-F70F-B91BECBADA5F}"/>
              </a:ext>
            </a:extLst>
          </p:cNvPr>
          <p:cNvSpPr txBox="1"/>
          <p:nvPr/>
        </p:nvSpPr>
        <p:spPr>
          <a:xfrm>
            <a:off x="6656894" y="5225594"/>
            <a:ext cx="263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öhne"/>
              </a:rPr>
              <a:t>Use of micro</a:t>
            </a:r>
            <a:endParaRPr lang="en-NG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2663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26E-E93B-8081-07CD-CBB7ACC3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DBT Documentation</a:t>
            </a:r>
            <a:endParaRPr lang="en-NG" dirty="0">
              <a:latin typeface="Sö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C47DA0-417A-1C0F-C11B-E783D6B2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44" y="1717682"/>
            <a:ext cx="3605255" cy="30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BC24FBA-632E-158F-FC91-117D2EC8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899" y="660185"/>
            <a:ext cx="2657613" cy="583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0DF10D-2704-F3F7-B83B-C720DE023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55" y="4907136"/>
            <a:ext cx="5741074" cy="15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E8AB73-0C7F-F85C-456F-F34361E6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338408" cy="4351337"/>
          </a:xfrm>
        </p:spPr>
        <p:txBody>
          <a:bodyPr>
            <a:noAutofit/>
          </a:bodyPr>
          <a:lstStyle/>
          <a:p>
            <a:r>
              <a:rPr lang="en-US" dirty="0">
                <a:latin typeface="Söhne"/>
              </a:rPr>
              <a:t>DBT provides a way to generate documentation for your DBT project and render it as a website. </a:t>
            </a:r>
          </a:p>
          <a:p>
            <a:r>
              <a:rPr lang="en-US" dirty="0">
                <a:latin typeface="Söhne"/>
              </a:rPr>
              <a:t>The documentation for your project includes:</a:t>
            </a:r>
          </a:p>
          <a:p>
            <a:pPr lvl="1"/>
            <a:r>
              <a:rPr lang="en-US" dirty="0">
                <a:latin typeface="Söhne"/>
              </a:rPr>
              <a:t>Information about your project </a:t>
            </a:r>
          </a:p>
          <a:p>
            <a:pPr lvl="1"/>
            <a:r>
              <a:rPr lang="en-US" dirty="0">
                <a:latin typeface="Söhne"/>
              </a:rPr>
              <a:t>Information about your data warehouse (Column names and data types)</a:t>
            </a:r>
          </a:p>
        </p:txBody>
      </p:sp>
    </p:spTree>
    <p:extLst>
      <p:ext uri="{BB962C8B-B14F-4D97-AF65-F5344CB8AC3E}">
        <p14:creationId xmlns:p14="http://schemas.microsoft.com/office/powerpoint/2010/main" val="164369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B2E-862F-A1F2-0673-6D457AB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422321"/>
            <a:ext cx="9692640" cy="1325562"/>
          </a:xfrm>
        </p:spPr>
        <p:txBody>
          <a:bodyPr/>
          <a:lstStyle/>
          <a:p>
            <a:pPr algn="ctr"/>
            <a:r>
              <a:rPr lang="en-US" dirty="0">
                <a:latin typeface="Söhne"/>
              </a:rPr>
              <a:t>DBT Fun Fact</a:t>
            </a:r>
            <a:endParaRPr lang="en-NG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A557-AC5F-A0BA-F666-DA2A7BDF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79629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Söhne"/>
            </a:endParaRPr>
          </a:p>
          <a:p>
            <a:pPr marL="0" indent="0" algn="ctr">
              <a:buNone/>
            </a:pPr>
            <a:r>
              <a:rPr lang="en-US" sz="2000" dirty="0">
                <a:latin typeface="Söhne"/>
              </a:rPr>
              <a:t>To use DBT Cloud for transformation, the DBT project and all datasets in your data warehouse must be in the exact location.</a:t>
            </a:r>
            <a:br>
              <a:rPr lang="en-US" sz="2000" dirty="0">
                <a:latin typeface="Söhne"/>
              </a:rPr>
            </a:br>
            <a:br>
              <a:rPr lang="en-US" sz="2000" dirty="0">
                <a:latin typeface="Söhne"/>
              </a:rPr>
            </a:br>
            <a:r>
              <a:rPr lang="en-US" sz="2000" dirty="0">
                <a:latin typeface="Söhne"/>
              </a:rPr>
              <a:t>NOTE: EU and Europe-west1 are not the same. </a:t>
            </a:r>
          </a:p>
          <a:p>
            <a:pPr marL="0" indent="0" algn="ctr">
              <a:buNone/>
            </a:pPr>
            <a:r>
              <a:rPr lang="en-US" sz="2000" dirty="0">
                <a:latin typeface="Söhne"/>
              </a:rPr>
              <a:t>Don’t repeat my mistake</a:t>
            </a:r>
          </a:p>
        </p:txBody>
      </p:sp>
    </p:spTree>
    <p:extLst>
      <p:ext uri="{BB962C8B-B14F-4D97-AF65-F5344CB8AC3E}">
        <p14:creationId xmlns:p14="http://schemas.microsoft.com/office/powerpoint/2010/main" val="37491657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55</TotalTime>
  <Words>465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Söhne</vt:lpstr>
      <vt:lpstr>Times New Roman</vt:lpstr>
      <vt:lpstr>Wingdings 2</vt:lpstr>
      <vt:lpstr>View</vt:lpstr>
      <vt:lpstr>PowerPoint Presentation</vt:lpstr>
      <vt:lpstr>Analytical Engineering</vt:lpstr>
      <vt:lpstr>DBT - Data Build Tool</vt:lpstr>
      <vt:lpstr>How does DBT works?</vt:lpstr>
      <vt:lpstr>DBT Tips I learned</vt:lpstr>
      <vt:lpstr>DBT Micros</vt:lpstr>
      <vt:lpstr>DBT Documentation</vt:lpstr>
      <vt:lpstr>DBT Fun Fact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Ikpesu</dc:creator>
  <cp:lastModifiedBy>Emmanuel Ikpesu</cp:lastModifiedBy>
  <cp:revision>1</cp:revision>
  <dcterms:created xsi:type="dcterms:W3CDTF">2023-02-24T22:31:12Z</dcterms:created>
  <dcterms:modified xsi:type="dcterms:W3CDTF">2023-02-24T23:26:15Z</dcterms:modified>
</cp:coreProperties>
</file>