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15" d="100"/>
          <a:sy n="115" d="100"/>
        </p:scale>
        <p:origin x="3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488565-984A-D5ED-6F39-9416484E0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7DB69F5-0CF5-9A00-81E4-6368972D7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27C98F-B787-BDE4-F43C-02A452F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21E-6257-DD47-A32D-8B33FED8CA7F}" type="datetimeFigureOut">
              <a:rPr kumimoji="1" lang="ja-JP" altLang="en-US" smtClean="0"/>
              <a:t>2022/8/25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FD460E-939A-2656-4B50-88546F76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215281-C3C4-8A84-5365-F163CF30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1A6-28B4-3644-B336-95254782D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55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A4E714-29A8-4833-9B71-665CACA1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036926-F99B-61A4-9D70-00AF0C651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214C22-9B8F-66B3-BD11-E1F62F4E3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21E-6257-DD47-A32D-8B33FED8CA7F}" type="datetimeFigureOut">
              <a:rPr kumimoji="1" lang="ja-JP" altLang="en-US" smtClean="0"/>
              <a:t>2022/8/25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B5CD2D-843E-B0DF-DC37-592CBD79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3AC22B-9D02-B72E-9DB0-750FA9D4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1A6-28B4-3644-B336-95254782D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84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7A06FC5-8CBB-2C5F-58DB-AA8A754FA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F1A53FC-D572-86D1-2AF8-ABB88A643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17225F-A30E-3C4C-8CB5-B6A7ADAAC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21E-6257-DD47-A32D-8B33FED8CA7F}" type="datetimeFigureOut">
              <a:rPr kumimoji="1" lang="ja-JP" altLang="en-US" smtClean="0"/>
              <a:t>2022/8/25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30C6F3-5BE0-516F-C24F-2A4125DB3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5D268E-9CE7-9780-E844-DB46D9FB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1A6-28B4-3644-B336-95254782D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59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33E3A4-BF33-C2B4-C09F-9621D5B1E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A45987-0288-C685-9E08-3312937E8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B172F0-44F2-B00C-E30C-ABCA82D28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21E-6257-DD47-A32D-8B33FED8CA7F}" type="datetimeFigureOut">
              <a:rPr kumimoji="1" lang="ja-JP" altLang="en-US" smtClean="0"/>
              <a:t>2022/8/25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BEF8FE-6008-44DB-23DA-3FA07B48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6290A5-752E-BA3C-3C8E-EBA5703B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1A6-28B4-3644-B336-95254782D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16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CCF4B7-B273-968D-0409-E1D5868C8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086345-049F-185C-B180-353F78844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B4B65D-831C-7831-CEBC-3107D21C0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21E-6257-DD47-A32D-8B33FED8CA7F}" type="datetimeFigureOut">
              <a:rPr kumimoji="1" lang="ja-JP" altLang="en-US" smtClean="0"/>
              <a:t>2022/8/25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D5257-42F2-AAD5-078E-3B499EE0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B94D41-7D91-5E40-84E4-CA3CF4EC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1A6-28B4-3644-B336-95254782D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03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2C2357-4060-F9CA-5D11-0FB4455D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C61C38-59C1-2F83-7B46-F026A7C79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C2EEB1-675C-4D45-8F28-795130BE7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E8AEB7-FCC0-F1A7-1A17-B9CA17C6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21E-6257-DD47-A32D-8B33FED8CA7F}" type="datetimeFigureOut">
              <a:rPr kumimoji="1" lang="ja-JP" altLang="en-US" smtClean="0"/>
              <a:t>2022/8/25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99BC50-DC17-765B-A762-6C2E0E23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456760-10A0-AB14-A957-45887126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1A6-28B4-3644-B336-95254782D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23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93CB7-7B99-0D77-1062-E8EB66BBD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74988D-F8A5-866D-C484-51F683493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D9AEA4-F0EE-83EE-CF01-ACE48A511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31257BA-0695-BCAF-EA8F-BDCF198CF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DD70230-8E93-70E7-DECB-8760A8DEE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56772C5-DA0F-41DF-0551-C6421A725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21E-6257-DD47-A32D-8B33FED8CA7F}" type="datetimeFigureOut">
              <a:rPr kumimoji="1" lang="ja-JP" altLang="en-US" smtClean="0"/>
              <a:t>2022/8/25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1585126-456D-4801-A23F-77CAC00E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69BC901-1BF7-764D-72E4-69D7D6F4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1A6-28B4-3644-B336-95254782D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025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4E870-E61C-405B-6272-D6F3D2D78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1DF460D-0244-87A6-714C-03A96B3AB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21E-6257-DD47-A32D-8B33FED8CA7F}" type="datetimeFigureOut">
              <a:rPr kumimoji="1" lang="ja-JP" altLang="en-US" smtClean="0"/>
              <a:t>2022/8/25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563F94F-2450-0D8A-8439-19C947D5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BB3A9D3-7A8A-1D6E-ACE5-F11746402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1A6-28B4-3644-B336-95254782D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264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04A2312-1F7D-44A7-0B6B-E4064CD5B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21E-6257-DD47-A32D-8B33FED8CA7F}" type="datetimeFigureOut">
              <a:rPr kumimoji="1" lang="ja-JP" altLang="en-US" smtClean="0"/>
              <a:t>2022/8/25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1E2B6F1-7C43-BEB1-BA15-25E5D41D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205921-B2C1-AA29-BBCC-CBFBE87F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1A6-28B4-3644-B336-95254782D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71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6396E9-D0DE-C62F-A876-F4EA5BE0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AF4A0F-0224-DD39-90CF-EFFE55B08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B88B8E3-2A35-C228-921F-C53A7F4D8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D60915-42B5-1955-2979-FB60256AB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21E-6257-DD47-A32D-8B33FED8CA7F}" type="datetimeFigureOut">
              <a:rPr kumimoji="1" lang="ja-JP" altLang="en-US" smtClean="0"/>
              <a:t>2022/8/25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70A002-E822-0E7F-4BA9-8D0E338B0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682B8D-5DC3-D98D-E353-940BE14F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1A6-28B4-3644-B336-95254782D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07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850E86-9780-33D3-2E71-839CEB624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9FDD384-5EE6-0790-B590-C2B02CB40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F4B919D-EF46-7079-3B8E-3185C3787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AE34FE-2AC8-C0AF-3252-FAC55EF36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21E-6257-DD47-A32D-8B33FED8CA7F}" type="datetimeFigureOut">
              <a:rPr kumimoji="1" lang="ja-JP" altLang="en-US" smtClean="0"/>
              <a:t>2022/8/25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15E004-3970-8915-D05D-A9C47D912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A753EE-2304-5CB4-8320-C7AC9E13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1A6-28B4-3644-B336-95254782D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41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B24383A-3A81-08D5-E9A9-9F28AE70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858B1D-FA55-6518-747A-98E767EBF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DB5807-FCF3-2438-0A55-385FC0511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E021E-6257-DD47-A32D-8B33FED8CA7F}" type="datetimeFigureOut">
              <a:rPr kumimoji="1" lang="ja-JP" altLang="en-US" smtClean="0"/>
              <a:t>2022/8/25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5C36B7-59B6-2D90-865A-8EC953B10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EFD30A-A270-C9CF-678A-CF74CD4D3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D71A6-28B4-3644-B336-95254782D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37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5E0C012B-C9E7-2944-C0E9-D5422E42550A}"/>
              </a:ext>
            </a:extLst>
          </p:cNvPr>
          <p:cNvSpPr/>
          <p:nvPr/>
        </p:nvSpPr>
        <p:spPr>
          <a:xfrm>
            <a:off x="6096000" y="541354"/>
            <a:ext cx="5283817" cy="5318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C5C05A2-52DB-3FA1-E1FE-760A9A7E361E}"/>
              </a:ext>
            </a:extLst>
          </p:cNvPr>
          <p:cNvSpPr/>
          <p:nvPr/>
        </p:nvSpPr>
        <p:spPr>
          <a:xfrm>
            <a:off x="592461" y="534477"/>
            <a:ext cx="5038093" cy="38814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角丸四角形吹き出し 58">
            <a:extLst>
              <a:ext uri="{FF2B5EF4-FFF2-40B4-BE49-F238E27FC236}">
                <a16:creationId xmlns:a16="http://schemas.microsoft.com/office/drawing/2014/main" id="{024BC14A-76B4-ABA2-3658-53B536F972BC}"/>
              </a:ext>
            </a:extLst>
          </p:cNvPr>
          <p:cNvSpPr/>
          <p:nvPr/>
        </p:nvSpPr>
        <p:spPr>
          <a:xfrm>
            <a:off x="8224696" y="1100901"/>
            <a:ext cx="2152188" cy="1356849"/>
          </a:xfrm>
          <a:prstGeom prst="wedgeRoundRectCallout">
            <a:avLst>
              <a:gd name="adj1" fmla="val -65611"/>
              <a:gd name="adj2" fmla="val -20310"/>
              <a:gd name="adj3" fmla="val 16667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F310E1FE-7E37-1F4C-1FDE-B341143DDA36}"/>
              </a:ext>
            </a:extLst>
          </p:cNvPr>
          <p:cNvGrpSpPr/>
          <p:nvPr/>
        </p:nvGrpSpPr>
        <p:grpSpPr>
          <a:xfrm>
            <a:off x="6288882" y="762347"/>
            <a:ext cx="1731564" cy="1619837"/>
            <a:chOff x="4046366" y="1809163"/>
            <a:chExt cx="1731564" cy="1619837"/>
          </a:xfrm>
        </p:grpSpPr>
        <p:sp>
          <p:nvSpPr>
            <p:cNvPr id="4" name="角丸四角形 3">
              <a:extLst>
                <a:ext uri="{FF2B5EF4-FFF2-40B4-BE49-F238E27FC236}">
                  <a16:creationId xmlns:a16="http://schemas.microsoft.com/office/drawing/2014/main" id="{8175089D-B6CA-7146-B043-BE60DEEBA7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1754" y="2248209"/>
              <a:ext cx="1180791" cy="1180791"/>
            </a:xfrm>
            <a:prstGeom prst="roundRect">
              <a:avLst>
                <a:gd name="adj" fmla="val 8949"/>
              </a:avLst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角丸四角形 4">
              <a:extLst>
                <a:ext uri="{FF2B5EF4-FFF2-40B4-BE49-F238E27FC236}">
                  <a16:creationId xmlns:a16="http://schemas.microsoft.com/office/drawing/2014/main" id="{72F92E5C-3DA3-EC61-1850-7378A86EEA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9549" y="2473988"/>
              <a:ext cx="965200" cy="649112"/>
            </a:xfrm>
            <a:prstGeom prst="roundRect">
              <a:avLst>
                <a:gd name="adj" fmla="val 0"/>
              </a:avLst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BC40265E-EDB6-468C-421E-13B6774AB5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19016" y="3223598"/>
              <a:ext cx="186265" cy="136569"/>
            </a:xfrm>
            <a:prstGeom prst="roundRect">
              <a:avLst>
                <a:gd name="adj" fmla="val 14189"/>
              </a:avLst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角丸四角形 6">
              <a:extLst>
                <a:ext uri="{FF2B5EF4-FFF2-40B4-BE49-F238E27FC236}">
                  <a16:creationId xmlns:a16="http://schemas.microsoft.com/office/drawing/2014/main" id="{E707B31D-719A-8B98-6A00-10E77F240C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528" y="3223600"/>
              <a:ext cx="186265" cy="136569"/>
            </a:xfrm>
            <a:prstGeom prst="roundRect">
              <a:avLst>
                <a:gd name="adj" fmla="val 14189"/>
              </a:avLst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CE2FB438-6BDB-49D5-73F5-C9B3106B47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9864" y="3223600"/>
              <a:ext cx="186265" cy="136569"/>
            </a:xfrm>
            <a:prstGeom prst="roundRect">
              <a:avLst>
                <a:gd name="adj" fmla="val 14189"/>
              </a:avLst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2A6AE447-2EB0-6AA4-9E48-F13CA22A6B1D}"/>
                </a:ext>
              </a:extLst>
            </p:cNvPr>
            <p:cNvSpPr txBox="1"/>
            <p:nvPr/>
          </p:nvSpPr>
          <p:spPr>
            <a:xfrm>
              <a:off x="4046366" y="1809163"/>
              <a:ext cx="17315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M5Stack-CORE</a:t>
              </a:r>
              <a:endParaRPr kumimoji="1" lang="ja-JP" altLang="en-US" sz="16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3EC7C145-FEAF-E873-267D-FDCEFB05996A}"/>
              </a:ext>
            </a:extLst>
          </p:cNvPr>
          <p:cNvSpPr>
            <a:spLocks noChangeAspect="1"/>
          </p:cNvSpPr>
          <p:nvPr/>
        </p:nvSpPr>
        <p:spPr>
          <a:xfrm>
            <a:off x="6564270" y="3857969"/>
            <a:ext cx="1180791" cy="1180791"/>
          </a:xfrm>
          <a:prstGeom prst="roundRect">
            <a:avLst>
              <a:gd name="adj" fmla="val 8949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F9C71E8C-3E76-08CF-0D54-3857D43C4E73}"/>
              </a:ext>
            </a:extLst>
          </p:cNvPr>
          <p:cNvSpPr>
            <a:spLocks noChangeAspect="1"/>
          </p:cNvSpPr>
          <p:nvPr/>
        </p:nvSpPr>
        <p:spPr>
          <a:xfrm>
            <a:off x="6672065" y="4882576"/>
            <a:ext cx="276580" cy="2067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2DDDCBB3-7C6F-91C4-E9DC-7A7D132A5864}"/>
              </a:ext>
            </a:extLst>
          </p:cNvPr>
          <p:cNvSpPr>
            <a:spLocks noChangeAspect="1"/>
          </p:cNvSpPr>
          <p:nvPr/>
        </p:nvSpPr>
        <p:spPr>
          <a:xfrm>
            <a:off x="7016374" y="4882576"/>
            <a:ext cx="276580" cy="2067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2EF28CEF-67DD-BB63-15CD-6E96443C3C6D}"/>
              </a:ext>
            </a:extLst>
          </p:cNvPr>
          <p:cNvSpPr>
            <a:spLocks noChangeAspect="1"/>
          </p:cNvSpPr>
          <p:nvPr/>
        </p:nvSpPr>
        <p:spPr>
          <a:xfrm>
            <a:off x="7360685" y="4882576"/>
            <a:ext cx="276580" cy="2067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6C696D73-D4BA-245F-CD08-C65CC82413B8}"/>
              </a:ext>
            </a:extLst>
          </p:cNvPr>
          <p:cNvSpPr>
            <a:spLocks noChangeAspect="1"/>
          </p:cNvSpPr>
          <p:nvPr/>
        </p:nvSpPr>
        <p:spPr>
          <a:xfrm>
            <a:off x="8130942" y="3857969"/>
            <a:ext cx="1180791" cy="1180791"/>
          </a:xfrm>
          <a:prstGeom prst="roundRect">
            <a:avLst>
              <a:gd name="adj" fmla="val 8949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47EBC72F-21E3-0765-7794-348AE59C1983}"/>
              </a:ext>
            </a:extLst>
          </p:cNvPr>
          <p:cNvSpPr>
            <a:spLocks noChangeAspect="1"/>
          </p:cNvSpPr>
          <p:nvPr/>
        </p:nvSpPr>
        <p:spPr>
          <a:xfrm>
            <a:off x="8238737" y="4882576"/>
            <a:ext cx="276580" cy="2067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F954D4A6-295B-2756-B631-ABBCC1C556B6}"/>
              </a:ext>
            </a:extLst>
          </p:cNvPr>
          <p:cNvSpPr>
            <a:spLocks noChangeAspect="1"/>
          </p:cNvSpPr>
          <p:nvPr/>
        </p:nvSpPr>
        <p:spPr>
          <a:xfrm>
            <a:off x="8583046" y="4882576"/>
            <a:ext cx="276580" cy="2067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78D6CCB4-F88D-12B8-164A-35DA01727E7E}"/>
              </a:ext>
            </a:extLst>
          </p:cNvPr>
          <p:cNvSpPr>
            <a:spLocks noChangeAspect="1"/>
          </p:cNvSpPr>
          <p:nvPr/>
        </p:nvSpPr>
        <p:spPr>
          <a:xfrm>
            <a:off x="8927357" y="4882576"/>
            <a:ext cx="276580" cy="2067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>
            <a:extLst>
              <a:ext uri="{FF2B5EF4-FFF2-40B4-BE49-F238E27FC236}">
                <a16:creationId xmlns:a16="http://schemas.microsoft.com/office/drawing/2014/main" id="{6CBCBAC0-8367-F032-2B7B-A5449B82FEC6}"/>
              </a:ext>
            </a:extLst>
          </p:cNvPr>
          <p:cNvSpPr>
            <a:spLocks noChangeAspect="1"/>
          </p:cNvSpPr>
          <p:nvPr/>
        </p:nvSpPr>
        <p:spPr>
          <a:xfrm>
            <a:off x="9685211" y="3857969"/>
            <a:ext cx="1180791" cy="1180791"/>
          </a:xfrm>
          <a:prstGeom prst="roundRect">
            <a:avLst>
              <a:gd name="adj" fmla="val 8949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8453B938-F061-CB72-F4E8-A9DF3AA4ECE4}"/>
              </a:ext>
            </a:extLst>
          </p:cNvPr>
          <p:cNvSpPr>
            <a:spLocks noChangeAspect="1"/>
          </p:cNvSpPr>
          <p:nvPr/>
        </p:nvSpPr>
        <p:spPr>
          <a:xfrm>
            <a:off x="10323848" y="4882576"/>
            <a:ext cx="459298" cy="2067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>
            <a:extLst>
              <a:ext uri="{FF2B5EF4-FFF2-40B4-BE49-F238E27FC236}">
                <a16:creationId xmlns:a16="http://schemas.microsoft.com/office/drawing/2014/main" id="{DCD89B62-9D2E-21D9-A92D-B88154F2DAD0}"/>
              </a:ext>
            </a:extLst>
          </p:cNvPr>
          <p:cNvSpPr>
            <a:spLocks noChangeAspect="1"/>
          </p:cNvSpPr>
          <p:nvPr/>
        </p:nvSpPr>
        <p:spPr>
          <a:xfrm>
            <a:off x="9788783" y="4882576"/>
            <a:ext cx="459298" cy="2067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02A1A26-C219-1ADA-8552-B8D6C7DAA18F}"/>
              </a:ext>
            </a:extLst>
          </p:cNvPr>
          <p:cNvSpPr txBox="1"/>
          <p:nvPr/>
        </p:nvSpPr>
        <p:spPr>
          <a:xfrm>
            <a:off x="6671936" y="3468865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r>
              <a:rPr kumimoji="1"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RBL-1</a:t>
            </a:r>
            <a:endParaRPr kumimoji="1" lang="ja-JP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01EF5F7-4396-2A10-75AA-55FC38A57964}"/>
              </a:ext>
            </a:extLst>
          </p:cNvPr>
          <p:cNvSpPr txBox="1"/>
          <p:nvPr/>
        </p:nvSpPr>
        <p:spPr>
          <a:xfrm>
            <a:off x="8238608" y="3468865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r>
              <a:rPr kumimoji="1"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RBL-2</a:t>
            </a:r>
            <a:endParaRPr kumimoji="1" lang="ja-JP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A24FCD6-0D11-405E-9A1A-0560EEA83FF2}"/>
              </a:ext>
            </a:extLst>
          </p:cNvPr>
          <p:cNvSpPr txBox="1"/>
          <p:nvPr/>
        </p:nvSpPr>
        <p:spPr>
          <a:xfrm>
            <a:off x="9748057" y="3468865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Solenoid</a:t>
            </a:r>
            <a:endParaRPr kumimoji="1" lang="ja-JP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AEE6F0F-9AB5-D9D7-4857-C0C35C257DEF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7151847" y="2507903"/>
            <a:ext cx="2754" cy="9609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E056D2CC-904E-8DF1-ABC0-B55B2D174322}"/>
              </a:ext>
            </a:extLst>
          </p:cNvPr>
          <p:cNvCxnSpPr>
            <a:cxnSpLocks/>
          </p:cNvCxnSpPr>
          <p:nvPr/>
        </p:nvCxnSpPr>
        <p:spPr>
          <a:xfrm>
            <a:off x="10275605" y="2760428"/>
            <a:ext cx="0" cy="6805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9ABABCA2-E9DF-508E-D2BA-C45991FE076D}"/>
              </a:ext>
            </a:extLst>
          </p:cNvPr>
          <p:cNvCxnSpPr>
            <a:cxnSpLocks/>
          </p:cNvCxnSpPr>
          <p:nvPr/>
        </p:nvCxnSpPr>
        <p:spPr>
          <a:xfrm>
            <a:off x="8713726" y="2760428"/>
            <a:ext cx="7546" cy="669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5F1C8594-BF11-C0C5-389C-E6DBFAFA26C5}"/>
              </a:ext>
            </a:extLst>
          </p:cNvPr>
          <p:cNvCxnSpPr/>
          <p:nvPr/>
        </p:nvCxnSpPr>
        <p:spPr>
          <a:xfrm>
            <a:off x="7151847" y="2760428"/>
            <a:ext cx="31237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14AE5E2-2C04-B2B0-D486-4893D643E4FC}"/>
              </a:ext>
            </a:extLst>
          </p:cNvPr>
          <p:cNvSpPr txBox="1"/>
          <p:nvPr/>
        </p:nvSpPr>
        <p:spPr>
          <a:xfrm>
            <a:off x="6395933" y="2819213"/>
            <a:ext cx="732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I2C</a:t>
            </a:r>
          </a:p>
          <a:p>
            <a:pPr algn="ctr"/>
            <a:r>
              <a:rPr kumimoji="1" lang="en-US" altLang="ja-JP" sz="1400" b="1" dirty="0">
                <a:solidFill>
                  <a:srgbClr val="FF0000"/>
                </a:solidFill>
              </a:rPr>
              <a:t>(0x70)</a:t>
            </a:r>
            <a:endParaRPr kumimoji="1" lang="ja-JP" altLang="en-US" sz="1400" b="1">
              <a:solidFill>
                <a:srgbClr val="FF0000"/>
              </a:solidFill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40E3C36-B3D3-D1B0-EC83-2FE61AAAE34C}"/>
              </a:ext>
            </a:extLst>
          </p:cNvPr>
          <p:cNvSpPr txBox="1"/>
          <p:nvPr/>
        </p:nvSpPr>
        <p:spPr>
          <a:xfrm>
            <a:off x="6636138" y="5396024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8B618E4-4121-2FEB-7B26-E49F99153C04}"/>
              </a:ext>
            </a:extLst>
          </p:cNvPr>
          <p:cNvSpPr txBox="1"/>
          <p:nvPr/>
        </p:nvSpPr>
        <p:spPr>
          <a:xfrm>
            <a:off x="6988981" y="5396024"/>
            <a:ext cx="325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endParaRPr kumimoji="1" lang="en-US" altLang="ja-JP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D3C10AE-04B8-A94A-348B-E5CD17E96F2F}"/>
              </a:ext>
            </a:extLst>
          </p:cNvPr>
          <p:cNvSpPr txBox="1"/>
          <p:nvPr/>
        </p:nvSpPr>
        <p:spPr>
          <a:xfrm>
            <a:off x="7340919" y="5396024"/>
            <a:ext cx="316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B887360-55E2-A827-C6E1-5926A9ACA1C3}"/>
              </a:ext>
            </a:extLst>
          </p:cNvPr>
          <p:cNvSpPr txBox="1"/>
          <p:nvPr/>
        </p:nvSpPr>
        <p:spPr>
          <a:xfrm>
            <a:off x="8204365" y="5396024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endParaRPr kumimoji="1" lang="en-US" altLang="ja-JP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EFBC234-C002-F2E6-1C9E-BF01DDD1CF42}"/>
              </a:ext>
            </a:extLst>
          </p:cNvPr>
          <p:cNvSpPr txBox="1"/>
          <p:nvPr/>
        </p:nvSpPr>
        <p:spPr>
          <a:xfrm>
            <a:off x="9362450" y="5396024"/>
            <a:ext cx="971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Pump</a:t>
            </a:r>
            <a:r>
              <a:rPr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</a:t>
            </a:r>
            <a:endParaRPr kumimoji="1" lang="en-US" altLang="ja-JP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9A26C23-5DA4-F6E8-723E-6D0DDCCBC58C}"/>
              </a:ext>
            </a:extLst>
          </p:cNvPr>
          <p:cNvSpPr txBox="1"/>
          <p:nvPr/>
        </p:nvSpPr>
        <p:spPr>
          <a:xfrm>
            <a:off x="10285209" y="5396024"/>
            <a:ext cx="971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Pump</a:t>
            </a:r>
            <a:r>
              <a:rPr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kumimoji="1" lang="en-US" altLang="ja-JP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03ECA195-E875-AABD-2795-DF42B8048DFE}"/>
              </a:ext>
            </a:extLst>
          </p:cNvPr>
          <p:cNvCxnSpPr>
            <a:cxnSpLocks/>
          </p:cNvCxnSpPr>
          <p:nvPr/>
        </p:nvCxnSpPr>
        <p:spPr>
          <a:xfrm>
            <a:off x="6784868" y="5148272"/>
            <a:ext cx="0" cy="226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CC3A7DC3-26DD-ED26-8052-198601A6A890}"/>
              </a:ext>
            </a:extLst>
          </p:cNvPr>
          <p:cNvCxnSpPr>
            <a:cxnSpLocks/>
          </p:cNvCxnSpPr>
          <p:nvPr/>
        </p:nvCxnSpPr>
        <p:spPr>
          <a:xfrm>
            <a:off x="7146672" y="5154092"/>
            <a:ext cx="0" cy="226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6448B93A-8391-145D-BB0A-B469AC9C2CBE}"/>
              </a:ext>
            </a:extLst>
          </p:cNvPr>
          <p:cNvCxnSpPr>
            <a:cxnSpLocks/>
          </p:cNvCxnSpPr>
          <p:nvPr/>
        </p:nvCxnSpPr>
        <p:spPr>
          <a:xfrm>
            <a:off x="7494512" y="5159912"/>
            <a:ext cx="0" cy="226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5E010D98-6B3D-4C20-8F79-4DC56B2D335D}"/>
              </a:ext>
            </a:extLst>
          </p:cNvPr>
          <p:cNvCxnSpPr>
            <a:cxnSpLocks/>
          </p:cNvCxnSpPr>
          <p:nvPr/>
        </p:nvCxnSpPr>
        <p:spPr>
          <a:xfrm>
            <a:off x="8365867" y="5165732"/>
            <a:ext cx="0" cy="226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881B00D-8CAA-855F-8B89-F69D1862DC13}"/>
              </a:ext>
            </a:extLst>
          </p:cNvPr>
          <p:cNvCxnSpPr>
            <a:cxnSpLocks/>
          </p:cNvCxnSpPr>
          <p:nvPr/>
        </p:nvCxnSpPr>
        <p:spPr>
          <a:xfrm>
            <a:off x="10012023" y="5171549"/>
            <a:ext cx="0" cy="226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D2A66F4B-927F-05BE-6966-9F1090828DC6}"/>
              </a:ext>
            </a:extLst>
          </p:cNvPr>
          <p:cNvCxnSpPr>
            <a:cxnSpLocks/>
          </p:cNvCxnSpPr>
          <p:nvPr/>
        </p:nvCxnSpPr>
        <p:spPr>
          <a:xfrm>
            <a:off x="10583232" y="5177368"/>
            <a:ext cx="0" cy="226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グラフィックス 56" descr="ドキュメント 枠線">
            <a:extLst>
              <a:ext uri="{FF2B5EF4-FFF2-40B4-BE49-F238E27FC236}">
                <a16:creationId xmlns:a16="http://schemas.microsoft.com/office/drawing/2014/main" id="{61A9AC85-5DD4-EFB3-000A-08830B45B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8843" y="1253286"/>
            <a:ext cx="904199" cy="904199"/>
          </a:xfrm>
          <a:prstGeom prst="rect">
            <a:avLst/>
          </a:prstGeom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EDDFD8C-4BC9-C81E-5141-2F94B801FAE8}"/>
              </a:ext>
            </a:extLst>
          </p:cNvPr>
          <p:cNvSpPr txBox="1"/>
          <p:nvPr/>
        </p:nvSpPr>
        <p:spPr>
          <a:xfrm>
            <a:off x="8375043" y="1143654"/>
            <a:ext cx="1917513" cy="1165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M5_Serial.ino</a:t>
            </a:r>
          </a:p>
          <a:p>
            <a:pPr>
              <a:lnSpc>
                <a:spcPct val="150000"/>
              </a:lnSpc>
            </a:pPr>
            <a:r>
              <a:rPr kumimoji="1" lang="en-US" altLang="ja-JP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GRBLControl.cpp</a:t>
            </a:r>
            <a:endParaRPr kumimoji="1" lang="en-US" altLang="ja-JP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ja-JP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GRBLControl.h</a:t>
            </a:r>
            <a:endParaRPr lang="ja-JP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E3DE728-5C59-9D4F-0A64-36E398840344}"/>
              </a:ext>
            </a:extLst>
          </p:cNvPr>
          <p:cNvSpPr txBox="1"/>
          <p:nvPr/>
        </p:nvSpPr>
        <p:spPr>
          <a:xfrm>
            <a:off x="3819394" y="2178858"/>
            <a:ext cx="2153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udp_serial.py</a:t>
            </a:r>
            <a:endParaRPr kumimoji="1" lang="ja-JP" altLang="en-US" sz="18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2" name="グラフィックス 61" descr="ドキュメント 枠線">
            <a:extLst>
              <a:ext uri="{FF2B5EF4-FFF2-40B4-BE49-F238E27FC236}">
                <a16:creationId xmlns:a16="http://schemas.microsoft.com/office/drawing/2014/main" id="{F793B06D-B3D4-911B-17E6-B0C3C67A7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4886" y="1253287"/>
            <a:ext cx="904199" cy="904199"/>
          </a:xfrm>
          <a:prstGeom prst="rect">
            <a:avLst/>
          </a:prstGeom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A30F10A-4B1A-4542-F68D-833DB17D6ED9}"/>
              </a:ext>
            </a:extLst>
          </p:cNvPr>
          <p:cNvSpPr txBox="1"/>
          <p:nvPr/>
        </p:nvSpPr>
        <p:spPr>
          <a:xfrm>
            <a:off x="1939222" y="2178858"/>
            <a:ext cx="1823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csv_test.py</a:t>
            </a:r>
            <a:endParaRPr kumimoji="1" lang="ja-JP" altLang="en-US" sz="18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775253AC-AA08-0698-5F79-BC1E94C06528}"/>
              </a:ext>
            </a:extLst>
          </p:cNvPr>
          <p:cNvCxnSpPr>
            <a:cxnSpLocks/>
            <a:stCxn id="62" idx="3"/>
            <a:endCxn id="57" idx="1"/>
          </p:cNvCxnSpPr>
          <p:nvPr/>
        </p:nvCxnSpPr>
        <p:spPr>
          <a:xfrm flipV="1">
            <a:off x="3319085" y="1705386"/>
            <a:ext cx="699758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DF652FC-8FE4-5653-7943-CE79F78CAFC9}"/>
              </a:ext>
            </a:extLst>
          </p:cNvPr>
          <p:cNvSpPr txBox="1"/>
          <p:nvPr/>
        </p:nvSpPr>
        <p:spPr>
          <a:xfrm>
            <a:off x="3313820" y="132152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UDP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88AFF8D-B13C-724C-62CE-ED5011AF12E6}"/>
              </a:ext>
            </a:extLst>
          </p:cNvPr>
          <p:cNvCxnSpPr>
            <a:cxnSpLocks/>
          </p:cNvCxnSpPr>
          <p:nvPr/>
        </p:nvCxnSpPr>
        <p:spPr>
          <a:xfrm>
            <a:off x="5192722" y="1697339"/>
            <a:ext cx="9903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E105D6B-00D7-F7AB-B14F-5F3F460C70BA}"/>
              </a:ext>
            </a:extLst>
          </p:cNvPr>
          <p:cNvSpPr txBox="1"/>
          <p:nvPr/>
        </p:nvSpPr>
        <p:spPr>
          <a:xfrm>
            <a:off x="5251712" y="1298027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Serial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FD631629-27C7-4844-E8F4-010C50A2A763}"/>
              </a:ext>
            </a:extLst>
          </p:cNvPr>
          <p:cNvCxnSpPr>
            <a:cxnSpLocks/>
          </p:cNvCxnSpPr>
          <p:nvPr/>
        </p:nvCxnSpPr>
        <p:spPr>
          <a:xfrm flipH="1">
            <a:off x="5046418" y="1832118"/>
            <a:ext cx="135462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5025D36B-3D77-8DF5-A1CF-AAA2B615E32B}"/>
              </a:ext>
            </a:extLst>
          </p:cNvPr>
          <p:cNvSpPr txBox="1"/>
          <p:nvPr/>
        </p:nvSpPr>
        <p:spPr>
          <a:xfrm>
            <a:off x="2839010" y="740131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</a:t>
            </a:r>
            <a:endParaRPr kumimoji="1" lang="ja-JP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F5375538-71EF-8570-2117-31233AB6A0CF}"/>
              </a:ext>
            </a:extLst>
          </p:cNvPr>
          <p:cNvSpPr txBox="1"/>
          <p:nvPr/>
        </p:nvSpPr>
        <p:spPr>
          <a:xfrm>
            <a:off x="706834" y="2176304"/>
            <a:ext cx="1180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data.csv</a:t>
            </a:r>
            <a:endParaRPr kumimoji="1" lang="ja-JP" altLang="en-US" sz="18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1" name="グラフィックス 80" descr="リスト 枠線">
            <a:extLst>
              <a:ext uri="{FF2B5EF4-FFF2-40B4-BE49-F238E27FC236}">
                <a16:creationId xmlns:a16="http://schemas.microsoft.com/office/drawing/2014/main" id="{BD21934D-31BB-A93A-2CF5-613DCFEE88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3484" y="1253949"/>
            <a:ext cx="914400" cy="914400"/>
          </a:xfrm>
          <a:prstGeom prst="rect">
            <a:avLst/>
          </a:prstGeom>
        </p:spPr>
      </p:pic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B3F0EC06-B28D-2C4B-EB9B-EA470D06DAA6}"/>
              </a:ext>
            </a:extLst>
          </p:cNvPr>
          <p:cNvCxnSpPr>
            <a:cxnSpLocks/>
            <a:stCxn id="62" idx="1"/>
            <a:endCxn id="81" idx="3"/>
          </p:cNvCxnSpPr>
          <p:nvPr/>
        </p:nvCxnSpPr>
        <p:spPr>
          <a:xfrm flipH="1">
            <a:off x="1707884" y="1705387"/>
            <a:ext cx="707002" cy="57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2366197-7EEA-F89C-D170-B56FAA6FFD9C}"/>
              </a:ext>
            </a:extLst>
          </p:cNvPr>
          <p:cNvSpPr txBox="1"/>
          <p:nvPr/>
        </p:nvSpPr>
        <p:spPr>
          <a:xfrm>
            <a:off x="1707884" y="131404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read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2FEA4BAB-699B-3857-01D4-7BD105295CD9}"/>
              </a:ext>
            </a:extLst>
          </p:cNvPr>
          <p:cNvSpPr txBox="1"/>
          <p:nvPr/>
        </p:nvSpPr>
        <p:spPr>
          <a:xfrm>
            <a:off x="7872160" y="2823316"/>
            <a:ext cx="732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I2C</a:t>
            </a:r>
          </a:p>
          <a:p>
            <a:pPr algn="ctr"/>
            <a:r>
              <a:rPr kumimoji="1" lang="en-US" altLang="ja-JP" sz="1400" b="1" dirty="0">
                <a:solidFill>
                  <a:srgbClr val="FF0000"/>
                </a:solidFill>
              </a:rPr>
              <a:t>(0x71)</a:t>
            </a:r>
            <a:endParaRPr kumimoji="1" lang="ja-JP" altLang="en-US" sz="1400" b="1">
              <a:solidFill>
                <a:srgbClr val="FF0000"/>
              </a:solidFill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9AF4CFF3-762D-8217-2939-0DB30700C3C9}"/>
              </a:ext>
            </a:extLst>
          </p:cNvPr>
          <p:cNvSpPr txBox="1"/>
          <p:nvPr/>
        </p:nvSpPr>
        <p:spPr>
          <a:xfrm>
            <a:off x="9471454" y="2857964"/>
            <a:ext cx="753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FF0000"/>
                </a:solidFill>
              </a:rPr>
              <a:t>Digital</a:t>
            </a:r>
          </a:p>
          <a:p>
            <a:pPr algn="ctr"/>
            <a:r>
              <a:rPr kumimoji="1" lang="en-US" altLang="ja-JP" sz="1400" b="1" dirty="0">
                <a:solidFill>
                  <a:srgbClr val="FF0000"/>
                </a:solidFill>
              </a:rPr>
              <a:t>Write</a:t>
            </a:r>
            <a:endParaRPr kumimoji="1" lang="ja-JP" altLang="en-US" sz="1400" b="1">
              <a:solidFill>
                <a:srgbClr val="FF0000"/>
              </a:solidFill>
            </a:endParaRPr>
          </a:p>
        </p:txBody>
      </p:sp>
      <p:pic>
        <p:nvPicPr>
          <p:cNvPr id="2" name="グラフィックス 1" descr="ドキュメント 枠線">
            <a:extLst>
              <a:ext uri="{FF2B5EF4-FFF2-40B4-BE49-F238E27FC236}">
                <a16:creationId xmlns:a16="http://schemas.microsoft.com/office/drawing/2014/main" id="{11AE6616-6237-C539-3D4B-AB71A2DA2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6720" y="2976900"/>
            <a:ext cx="904199" cy="904199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435FC93-3831-84BA-01E7-073010EFBD64}"/>
              </a:ext>
            </a:extLst>
          </p:cNvPr>
          <p:cNvSpPr txBox="1"/>
          <p:nvPr/>
        </p:nvSpPr>
        <p:spPr>
          <a:xfrm>
            <a:off x="1948032" y="3881099"/>
            <a:ext cx="1823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udp_cliant.py</a:t>
            </a:r>
            <a:endParaRPr kumimoji="1" lang="ja-JP" altLang="en-US" sz="18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06A2470-3EE8-DCE2-5368-26D5772C6CE3}"/>
              </a:ext>
            </a:extLst>
          </p:cNvPr>
          <p:cNvCxnSpPr>
            <a:cxnSpLocks/>
          </p:cNvCxnSpPr>
          <p:nvPr/>
        </p:nvCxnSpPr>
        <p:spPr>
          <a:xfrm flipV="1">
            <a:off x="2861313" y="2545636"/>
            <a:ext cx="0" cy="43126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091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53</Words>
  <Application>Microsoft Macintosh PowerPoint</Application>
  <PresentationFormat>ワイド画面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内井 右京_石川2AC01</dc:creator>
  <cp:lastModifiedBy>内井 右京_石川2AC01</cp:lastModifiedBy>
  <cp:revision>4</cp:revision>
  <dcterms:created xsi:type="dcterms:W3CDTF">2022-08-25T10:03:05Z</dcterms:created>
  <dcterms:modified xsi:type="dcterms:W3CDTF">2022-08-25T14:59:31Z</dcterms:modified>
</cp:coreProperties>
</file>