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_Portfolio_26052021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51BABB-DD9B-4179-87AA-C7B3110648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Covid_Portfolio_26052021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32980F-DA4D-49C5-95E8-F771B0A632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7/10/2022 7:13:32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65D37DE4-7D8F-4E5B-A26C-CD24580985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01"/>
            <a:ext cx="12192000" cy="52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2022-07-10T07:13:34Z</dcterms:created>
  <dcterms:modified xsi:type="dcterms:W3CDTF">2022-07-10T07:13:34Z</dcterms:modified>
</cp:coreProperties>
</file>