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4" r:id="rId4"/>
    <p:sldId id="265" r:id="rId5"/>
    <p:sldId id="266" r:id="rId6"/>
    <p:sldId id="26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45687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121057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567872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608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273365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B94B068-E4B7-4F9F-8F47-30EBC972A7CC}"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24830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B94B068-E4B7-4F9F-8F47-30EBC972A7CC}"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23460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605828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76536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89368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94B068-E4B7-4F9F-8F47-30EBC972A7C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169816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75269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94B068-E4B7-4F9F-8F47-30EBC972A7CC}"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97865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94B068-E4B7-4F9F-8F47-30EBC972A7CC}"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00125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B94B068-E4B7-4F9F-8F47-30EBC972A7CC}"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70067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86223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99632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B94B068-E4B7-4F9F-8F47-30EBC972A7CC}" type="datetimeFigureOut">
              <a:rPr lang="en-US" smtClean="0"/>
              <a:t>6/1/2023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B8D7850-304F-4710-88EB-E8C2F89C46E1}" type="slidenum">
              <a:rPr lang="en-US" smtClean="0"/>
              <a:t>‹#›</a:t>
            </a:fld>
            <a:endParaRPr lang="en-US"/>
          </a:p>
        </p:txBody>
      </p:sp>
    </p:spTree>
    <p:extLst>
      <p:ext uri="{BB962C8B-B14F-4D97-AF65-F5344CB8AC3E}">
        <p14:creationId xmlns:p14="http://schemas.microsoft.com/office/powerpoint/2010/main" val="403469114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76060" y="2019524"/>
            <a:ext cx="7766936" cy="1646302"/>
          </a:xfrm>
          <a:noFill/>
        </p:spPr>
        <p:txBody>
          <a:bodyPr/>
          <a:lstStyle/>
          <a:p>
            <a:r>
              <a:rPr lang="en-US" dirty="0" smtClean="0">
                <a:solidFill>
                  <a:schemeClr val="tx1"/>
                </a:solidFill>
              </a:rPr>
              <a:t>Client side validation </a:t>
            </a:r>
            <a:endParaRPr lang="en-US" dirty="0">
              <a:solidFill>
                <a:schemeClr val="tx1"/>
              </a:solidFill>
            </a:endParaRPr>
          </a:p>
        </p:txBody>
      </p:sp>
      <p:sp>
        <p:nvSpPr>
          <p:cNvPr id="3" name="Subtitle 2"/>
          <p:cNvSpPr>
            <a:spLocks noGrp="1"/>
          </p:cNvSpPr>
          <p:nvPr>
            <p:ph type="subTitle" idx="1"/>
          </p:nvPr>
        </p:nvSpPr>
        <p:spPr>
          <a:xfrm>
            <a:off x="2498469" y="4455094"/>
            <a:ext cx="7766936" cy="1096899"/>
          </a:xfrm>
        </p:spPr>
        <p:txBody>
          <a:bodyPr/>
          <a:lstStyle/>
          <a:p>
            <a:r>
              <a:rPr lang="en-US" dirty="0" smtClean="0">
                <a:solidFill>
                  <a:schemeClr val="tx1"/>
                </a:solidFill>
              </a:rPr>
              <a:t>By Uchit Shrestha and Nishan Shrestha </a:t>
            </a:r>
            <a:endParaRPr lang="en-US" dirty="0">
              <a:solidFill>
                <a:schemeClr val="tx1"/>
              </a:solidFill>
            </a:endParaRPr>
          </a:p>
        </p:txBody>
      </p:sp>
    </p:spTree>
    <p:extLst>
      <p:ext uri="{BB962C8B-B14F-4D97-AF65-F5344CB8AC3E}">
        <p14:creationId xmlns:p14="http://schemas.microsoft.com/office/powerpoint/2010/main" val="32249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validation </a:t>
            </a:r>
            <a:endParaRPr lang="en-US" dirty="0"/>
          </a:p>
        </p:txBody>
      </p:sp>
      <p:sp>
        <p:nvSpPr>
          <p:cNvPr id="3" name="Content Placeholder 2"/>
          <p:cNvSpPr>
            <a:spLocks noGrp="1"/>
          </p:cNvSpPr>
          <p:nvPr>
            <p:ph sz="quarter" idx="13"/>
          </p:nvPr>
        </p:nvSpPr>
        <p:spPr/>
        <p:txBody>
          <a:bodyPr/>
          <a:lstStyle/>
          <a:p>
            <a:pPr marL="0" indent="0">
              <a:buNone/>
            </a:pPr>
            <a:r>
              <a:rPr lang="en-US" dirty="0"/>
              <a:t>JavaScript validation is coded using JavaScript and is more customizable than built-in form validation. It gives you more control over the design, feel, and microcopy of your validation messages, allowing you to create forms that express your brand’s identity</a:t>
            </a:r>
            <a:r>
              <a:rPr lang="en-US" dirty="0" smtClean="0"/>
              <a:t>.</a:t>
            </a:r>
          </a:p>
          <a:p>
            <a:pPr marL="0" indent="0">
              <a:buNone/>
            </a:pPr>
            <a:r>
              <a:rPr lang="en-US" dirty="0"/>
              <a:t>However, as you can probably guess, validating forms using JavaScript requires pretty extensive coding knowledge and </a:t>
            </a:r>
            <a:r>
              <a:rPr lang="en-US" dirty="0" smtClean="0"/>
              <a:t>stricter</a:t>
            </a:r>
            <a:r>
              <a:rPr lang="en-US" dirty="0"/>
              <a:t> </a:t>
            </a:r>
            <a:r>
              <a:rPr lang="en-US" dirty="0" smtClean="0"/>
              <a:t>continuous testing processes </a:t>
            </a:r>
            <a:r>
              <a:rPr lang="en-US" dirty="0"/>
              <a:t>in response to code changes.</a:t>
            </a:r>
          </a:p>
        </p:txBody>
      </p:sp>
    </p:spTree>
    <p:extLst>
      <p:ext uri="{BB962C8B-B14F-4D97-AF65-F5344CB8AC3E}">
        <p14:creationId xmlns:p14="http://schemas.microsoft.com/office/powerpoint/2010/main" val="3448944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Form Validation</a:t>
            </a:r>
            <a:br>
              <a:rPr lang="en-US" dirty="0"/>
            </a:br>
            <a:endParaRPr lang="en-US" dirty="0"/>
          </a:p>
        </p:txBody>
      </p:sp>
      <p:sp>
        <p:nvSpPr>
          <p:cNvPr id="3" name="Content Placeholder 2"/>
          <p:cNvSpPr>
            <a:spLocks noGrp="1"/>
          </p:cNvSpPr>
          <p:nvPr>
            <p:ph sz="quarter" idx="13"/>
          </p:nvPr>
        </p:nvSpPr>
        <p:spPr>
          <a:xfrm>
            <a:off x="240631" y="1626669"/>
            <a:ext cx="6227546" cy="5082139"/>
          </a:xfrm>
        </p:spPr>
        <p:txBody>
          <a:bodyPr>
            <a:normAutofit fontScale="92500" lnSpcReduction="20000"/>
          </a:bodyPr>
          <a:lstStyle/>
          <a:p>
            <a:pPr marL="0" indent="0" algn="just">
              <a:buNone/>
            </a:pPr>
            <a:r>
              <a:rPr lang="en-US" dirty="0"/>
              <a:t>Built-in form validation uses HTML5 to perform data validation instead of the more traditionally-used JavaScript. It’s well-supported by popular modern browsers (Safari, Firefox, etc.) </a:t>
            </a:r>
            <a:endParaRPr lang="en-US" dirty="0" smtClean="0"/>
          </a:p>
          <a:p>
            <a:pPr marL="0" indent="0" algn="just">
              <a:buNone/>
            </a:pPr>
            <a:r>
              <a:rPr lang="en-US" dirty="0" smtClean="0"/>
              <a:t>Its </a:t>
            </a:r>
            <a:r>
              <a:rPr lang="en-US" dirty="0"/>
              <a:t>ability to independently validate user data is made possible through the use of validation attributes of the form elements. For example:</a:t>
            </a:r>
          </a:p>
          <a:p>
            <a:pPr algn="just"/>
            <a:r>
              <a:rPr lang="en-US" b="1" dirty="0"/>
              <a:t>“Type”</a:t>
            </a:r>
            <a:r>
              <a:rPr lang="en-US" dirty="0"/>
              <a:t>: Defines the specific type of data that should be inputted (email address, URL, phone number, </a:t>
            </a:r>
            <a:r>
              <a:rPr lang="en-US" dirty="0" err="1"/>
              <a:t>etc</a:t>
            </a:r>
            <a:r>
              <a:rPr lang="en-US" dirty="0"/>
              <a:t>,).</a:t>
            </a:r>
          </a:p>
          <a:p>
            <a:pPr algn="just"/>
            <a:r>
              <a:rPr lang="en-US" b="1" dirty="0"/>
              <a:t>“Required”</a:t>
            </a:r>
            <a:r>
              <a:rPr lang="en-US" dirty="0"/>
              <a:t>: Marks the form field as mandatory, meaning it must be filled in before submission.</a:t>
            </a:r>
          </a:p>
          <a:p>
            <a:pPr algn="just"/>
            <a:r>
              <a:rPr lang="en-US" b="1" dirty="0" smtClean="0"/>
              <a:t>“</a:t>
            </a:r>
            <a:r>
              <a:rPr lang="en-US" b="1" dirty="0"/>
              <a:t>Pattern”</a:t>
            </a:r>
            <a:r>
              <a:rPr lang="en-US" dirty="0"/>
              <a:t>: Dictates regular expression (pattern) rules that the inputted data needs to abide by for validation.</a:t>
            </a:r>
          </a:p>
          <a:p>
            <a:pPr marL="0" indent="0" algn="just">
              <a:buNone/>
            </a:pPr>
            <a:endParaRPr lang="en-US" dirty="0"/>
          </a:p>
        </p:txBody>
      </p:sp>
      <p:pic>
        <p:nvPicPr>
          <p:cNvPr id="1026" name="Picture 2" descr="https://ieeecs-media.computer.org/wp-media/2023/02/28100745/Client-Side-Form-Validation-4-300x169.pn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579440" y="2300437"/>
            <a:ext cx="5251555" cy="3490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80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586" y="1446653"/>
            <a:ext cx="11111448" cy="2797543"/>
          </a:xfrm>
        </p:spPr>
        <p:txBody>
          <a:bodyPr/>
          <a:lstStyle/>
          <a:p>
            <a:r>
              <a:rPr lang="en-US" dirty="0" smtClean="0"/>
              <a:t>Thank you</a:t>
            </a:r>
            <a:endParaRPr lang="en-US" dirty="0"/>
          </a:p>
        </p:txBody>
      </p:sp>
    </p:spTree>
    <p:extLst>
      <p:ext uri="{BB962C8B-B14F-4D97-AF65-F5344CB8AC3E}">
        <p14:creationId xmlns:p14="http://schemas.microsoft.com/office/powerpoint/2010/main" val="119261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client side validation?</a:t>
            </a:r>
            <a:endParaRPr lang="en-US" dirty="0"/>
          </a:p>
        </p:txBody>
      </p:sp>
      <p:sp>
        <p:nvSpPr>
          <p:cNvPr id="3" name="Content Placeholder 2"/>
          <p:cNvSpPr>
            <a:spLocks noGrp="1"/>
          </p:cNvSpPr>
          <p:nvPr>
            <p:ph sz="quarter" idx="13"/>
          </p:nvPr>
        </p:nvSpPr>
        <p:spPr>
          <a:xfrm>
            <a:off x="913774" y="2367093"/>
            <a:ext cx="9731767" cy="2724672"/>
          </a:xfrm>
        </p:spPr>
        <p:txBody>
          <a:bodyPr>
            <a:normAutofit/>
          </a:bodyPr>
          <a:lstStyle/>
          <a:p>
            <a:pPr marL="0" indent="0" algn="just">
              <a:buNone/>
            </a:pPr>
            <a:r>
              <a:rPr lang="en-US" dirty="0"/>
              <a:t>Client-side validation is an initial check and an important feature of good user experience; by catching invalid data on the client-side, the user can fix it straight away. If it gets to the server and is then rejected, a noticeable delay is caused by a round trip to the server and then back to the client-side to tell the user to fix their data.</a:t>
            </a:r>
          </a:p>
        </p:txBody>
      </p:sp>
    </p:spTree>
    <p:extLst>
      <p:ext uri="{BB962C8B-B14F-4D97-AF65-F5344CB8AC3E}">
        <p14:creationId xmlns:p14="http://schemas.microsoft.com/office/powerpoint/2010/main" val="199003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client side validation</a:t>
            </a:r>
            <a:endParaRPr lang="en-US" dirty="0"/>
          </a:p>
        </p:txBody>
      </p:sp>
      <p:sp>
        <p:nvSpPr>
          <p:cNvPr id="3" name="Content Placeholder 2"/>
          <p:cNvSpPr>
            <a:spLocks noGrp="1"/>
          </p:cNvSpPr>
          <p:nvPr>
            <p:ph sz="quarter" idx="13"/>
          </p:nvPr>
        </p:nvSpPr>
        <p:spPr>
          <a:xfrm>
            <a:off x="913773" y="2367092"/>
            <a:ext cx="10832749" cy="4033708"/>
          </a:xfrm>
        </p:spPr>
        <p:txBody>
          <a:bodyPr/>
          <a:lstStyle/>
          <a:p>
            <a:pPr algn="just"/>
            <a:r>
              <a:rPr lang="en-US" b="1" dirty="0"/>
              <a:t>Instant </a:t>
            </a:r>
            <a:r>
              <a:rPr lang="en-US" b="1" dirty="0" smtClean="0"/>
              <a:t>feedback : </a:t>
            </a:r>
            <a:r>
              <a:rPr lang="en-US" dirty="0" smtClean="0"/>
              <a:t>Client-side </a:t>
            </a:r>
            <a:r>
              <a:rPr lang="en-US" dirty="0"/>
              <a:t>validation allows for immediate feedback to the user since it occurs in the user's browser without making a server request. This improves the user experience by reducing the waiting time</a:t>
            </a:r>
            <a:r>
              <a:rPr lang="en-US" dirty="0" smtClean="0"/>
              <a:t>.</a:t>
            </a:r>
          </a:p>
          <a:p>
            <a:pPr algn="just"/>
            <a:r>
              <a:rPr lang="en-US" b="1" dirty="0"/>
              <a:t>Reduced server load: </a:t>
            </a:r>
            <a:r>
              <a:rPr lang="en-US" dirty="0"/>
              <a:t>Validating input on the client side reduces the number of requests made to the server, offloading some of the processing work. This can improve server performance and reduce the load on the server.</a:t>
            </a:r>
          </a:p>
          <a:p>
            <a:pPr algn="just"/>
            <a:r>
              <a:rPr lang="en-US" b="1" dirty="0" smtClean="0"/>
              <a:t>Improved responsiveness: </a:t>
            </a:r>
            <a:r>
              <a:rPr lang="en-US" dirty="0" smtClean="0"/>
              <a:t>With </a:t>
            </a:r>
            <a:r>
              <a:rPr lang="en-US" dirty="0"/>
              <a:t>client-side validation, users can quickly correct errors before submitting the form, leading to a smoother and more responsive user interface.</a:t>
            </a:r>
          </a:p>
          <a:p>
            <a:endParaRPr lang="en-US" dirty="0"/>
          </a:p>
          <a:p>
            <a:endParaRPr lang="en-US" dirty="0"/>
          </a:p>
        </p:txBody>
      </p:sp>
    </p:spTree>
    <p:extLst>
      <p:ext uri="{BB962C8B-B14F-4D97-AF65-F5344CB8AC3E}">
        <p14:creationId xmlns:p14="http://schemas.microsoft.com/office/powerpoint/2010/main" val="198532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of client-side validation</a:t>
            </a:r>
            <a:endParaRPr lang="en-US" dirty="0"/>
          </a:p>
        </p:txBody>
      </p:sp>
      <p:sp>
        <p:nvSpPr>
          <p:cNvPr id="3" name="Content Placeholder 2"/>
          <p:cNvSpPr>
            <a:spLocks noGrp="1"/>
          </p:cNvSpPr>
          <p:nvPr>
            <p:ph sz="quarter" idx="13"/>
          </p:nvPr>
        </p:nvSpPr>
        <p:spPr>
          <a:xfrm>
            <a:off x="913774" y="2367092"/>
            <a:ext cx="10364452" cy="4235931"/>
          </a:xfrm>
        </p:spPr>
        <p:txBody>
          <a:bodyPr>
            <a:normAutofit lnSpcReduction="10000"/>
          </a:bodyPr>
          <a:lstStyle/>
          <a:p>
            <a:pPr algn="just"/>
            <a:r>
              <a:rPr lang="en-US" b="1" dirty="0" smtClean="0"/>
              <a:t>Reliance on JavaScript: </a:t>
            </a:r>
            <a:r>
              <a:rPr lang="en-US" dirty="0" smtClean="0"/>
              <a:t>Client-side validation heavily relies on JavaScript being enabled in the user's browser. If JavaScript is disabled or not supported, the validation will not work, leading to incomplete or invalid form submissions. This can negatively impact the user experience and result in data inconsistencies.</a:t>
            </a:r>
          </a:p>
          <a:p>
            <a:pPr algn="just"/>
            <a:r>
              <a:rPr lang="en-US" b="1" dirty="0"/>
              <a:t>Increased development complexity: </a:t>
            </a:r>
            <a:r>
              <a:rPr lang="en-US" dirty="0"/>
              <a:t>Implementing client-side validation requires additional development effort and complexity. Developers need to write and maintain the validation logic in client-side scripting languages like JavaScript, which adds complexity to the </a:t>
            </a:r>
            <a:r>
              <a:rPr lang="en-US" dirty="0" smtClean="0"/>
              <a:t>codebase.</a:t>
            </a:r>
            <a:endParaRPr lang="en-US" dirty="0" smtClean="0"/>
          </a:p>
          <a:p>
            <a:pPr algn="just"/>
            <a:r>
              <a:rPr lang="en-US" b="1" dirty="0" smtClean="0"/>
              <a:t>Security risks: </a:t>
            </a:r>
            <a:r>
              <a:rPr lang="en-US" dirty="0" smtClean="0"/>
              <a:t>client side validation can be easily bypassed by malicious users , who can manipulate the java script code or submit data directly to the server without going through the validation process .</a:t>
            </a:r>
          </a:p>
          <a:p>
            <a:endParaRPr lang="en-US" dirty="0"/>
          </a:p>
        </p:txBody>
      </p:sp>
    </p:spTree>
    <p:extLst>
      <p:ext uri="{BB962C8B-B14F-4D97-AF65-F5344CB8AC3E}">
        <p14:creationId xmlns:p14="http://schemas.microsoft.com/office/powerpoint/2010/main" val="122155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of client side and server side</a:t>
            </a:r>
            <a:endParaRPr lang="en-US" dirty="0"/>
          </a:p>
        </p:txBody>
      </p:sp>
      <p:pic>
        <p:nvPicPr>
          <p:cNvPr id="4" name="Content Placeholder 3"/>
          <p:cNvPicPr>
            <a:picLocks noGrp="1" noChangeAspect="1"/>
          </p:cNvPicPr>
          <p:nvPr>
            <p:ph sz="quarter" idx="13"/>
          </p:nvPr>
        </p:nvPicPr>
        <p:blipFill>
          <a:blip r:embed="rId2"/>
          <a:stretch>
            <a:fillRect/>
          </a:stretch>
        </p:blipFill>
        <p:spPr>
          <a:xfrm>
            <a:off x="1355355" y="2022231"/>
            <a:ext cx="9485559" cy="4093141"/>
          </a:xfrm>
          <a:prstGeom prst="rect">
            <a:avLst/>
          </a:prstGeom>
        </p:spPr>
      </p:pic>
    </p:spTree>
    <p:extLst>
      <p:ext uri="{BB962C8B-B14F-4D97-AF65-F5344CB8AC3E}">
        <p14:creationId xmlns:p14="http://schemas.microsoft.com/office/powerpoint/2010/main" val="326839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6046" y="289057"/>
            <a:ext cx="8420672" cy="6120535"/>
          </a:xfrm>
          <a:prstGeom prst="rect">
            <a:avLst/>
          </a:prstGeom>
        </p:spPr>
      </p:pic>
    </p:spTree>
    <p:extLst>
      <p:ext uri="{BB962C8B-B14F-4D97-AF65-F5344CB8AC3E}">
        <p14:creationId xmlns:p14="http://schemas.microsoft.com/office/powerpoint/2010/main" val="134517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form validation?</a:t>
            </a:r>
            <a:endParaRPr lang="en-US" dirty="0"/>
          </a:p>
        </p:txBody>
      </p:sp>
      <p:sp>
        <p:nvSpPr>
          <p:cNvPr id="3" name="Content Placeholder 2"/>
          <p:cNvSpPr>
            <a:spLocks noGrp="1"/>
          </p:cNvSpPr>
          <p:nvPr>
            <p:ph sz="quarter" idx="13"/>
          </p:nvPr>
        </p:nvSpPr>
        <p:spPr>
          <a:xfrm>
            <a:off x="702643" y="1809549"/>
            <a:ext cx="6545179" cy="4543125"/>
          </a:xfrm>
        </p:spPr>
        <p:txBody>
          <a:bodyPr>
            <a:normAutofit fontScale="85000" lnSpcReduction="20000"/>
          </a:bodyPr>
          <a:lstStyle/>
          <a:p>
            <a:pPr marL="0" indent="0" algn="just">
              <a:buNone/>
            </a:pPr>
            <a:r>
              <a:rPr lang="en-US" dirty="0"/>
              <a:t>Go to any </a:t>
            </a:r>
            <a:r>
              <a:rPr lang="en-US" dirty="0" smtClean="0"/>
              <a:t>popular </a:t>
            </a:r>
            <a:r>
              <a:rPr lang="en-US" dirty="0"/>
              <a:t>site with a registration form, and you will notice that they provide feedback when you don't enter your data in the format they are expecting. You'll get messages such as:</a:t>
            </a:r>
          </a:p>
          <a:p>
            <a:pPr algn="just"/>
            <a:r>
              <a:rPr lang="en-US" dirty="0"/>
              <a:t>"This field is required" (You can't leave this field blank).</a:t>
            </a:r>
          </a:p>
          <a:p>
            <a:pPr algn="just"/>
            <a:r>
              <a:rPr lang="en-US" dirty="0"/>
              <a:t>"Please enter your phone number in the format xxx-</a:t>
            </a:r>
            <a:r>
              <a:rPr lang="en-US" dirty="0" err="1"/>
              <a:t>xxxx</a:t>
            </a:r>
            <a:r>
              <a:rPr lang="en-US" dirty="0"/>
              <a:t>" (A specific data format is required for it to be considered valid).</a:t>
            </a:r>
          </a:p>
          <a:p>
            <a:pPr algn="just"/>
            <a:r>
              <a:rPr lang="en-US" dirty="0"/>
              <a:t>"Please enter a valid email address" (the data you entered is not in the right format).</a:t>
            </a:r>
          </a:p>
          <a:p>
            <a:pPr algn="just"/>
            <a:r>
              <a:rPr lang="en-US" dirty="0"/>
              <a:t>"Your password needs to be between 8 and 30 characters long and contain one uppercase letter, one symbol, and a number." (A very specific data format is required for your data).</a:t>
            </a:r>
          </a:p>
          <a:p>
            <a:endParaRPr lang="en-US" dirty="0"/>
          </a:p>
        </p:txBody>
      </p:sp>
      <p:pic>
        <p:nvPicPr>
          <p:cNvPr id="5" name="Content Placeholder 9"/>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7391700" y="1682083"/>
            <a:ext cx="4673339" cy="4962570"/>
          </a:xfrm>
        </p:spPr>
      </p:pic>
    </p:spTree>
    <p:extLst>
      <p:ext uri="{BB962C8B-B14F-4D97-AF65-F5344CB8AC3E}">
        <p14:creationId xmlns:p14="http://schemas.microsoft.com/office/powerpoint/2010/main" val="153341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3"/>
          </p:nvPr>
        </p:nvSpPr>
        <p:spPr/>
        <p:txBody>
          <a:bodyPr/>
          <a:lstStyle/>
          <a:p>
            <a:pPr marL="0" indent="0">
              <a:buNone/>
            </a:pPr>
            <a:r>
              <a:rPr lang="en-US" dirty="0"/>
              <a:t>This is called form validation. When you enter data, the browser </a:t>
            </a:r>
            <a:r>
              <a:rPr lang="en-US" dirty="0" smtClean="0"/>
              <a:t>or </a:t>
            </a:r>
            <a:r>
              <a:rPr lang="en-US" dirty="0"/>
              <a:t>the web server will check to see that the data is in the correct format and within the constraints set by the application. Validation done in the browser is called client-side </a:t>
            </a:r>
            <a:r>
              <a:rPr lang="en-US" dirty="0" smtClean="0"/>
              <a:t>validation, while validation done in server is called server-side validation.</a:t>
            </a:r>
            <a:endParaRPr lang="en-US" dirty="0"/>
          </a:p>
        </p:txBody>
      </p:sp>
    </p:spTree>
    <p:extLst>
      <p:ext uri="{BB962C8B-B14F-4D97-AF65-F5344CB8AC3E}">
        <p14:creationId xmlns:p14="http://schemas.microsoft.com/office/powerpoint/2010/main" val="22839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client side validation</a:t>
            </a:r>
            <a:endParaRPr lang="en-US" dirty="0"/>
          </a:p>
        </p:txBody>
      </p:sp>
      <p:sp>
        <p:nvSpPr>
          <p:cNvPr id="3" name="Content Placeholder 2"/>
          <p:cNvSpPr>
            <a:spLocks noGrp="1"/>
          </p:cNvSpPr>
          <p:nvPr>
            <p:ph sz="quarter" idx="13"/>
          </p:nvPr>
        </p:nvSpPr>
        <p:spPr>
          <a:xfrm>
            <a:off x="913774" y="2367092"/>
            <a:ext cx="5804660" cy="2166407"/>
          </a:xfrm>
        </p:spPr>
        <p:txBody>
          <a:bodyPr/>
          <a:lstStyle/>
          <a:p>
            <a:r>
              <a:rPr lang="en-US" dirty="0"/>
              <a:t>JavaScript </a:t>
            </a:r>
            <a:r>
              <a:rPr lang="en-US" dirty="0" smtClean="0"/>
              <a:t>Validation</a:t>
            </a:r>
          </a:p>
          <a:p>
            <a:r>
              <a:rPr lang="en-US" dirty="0"/>
              <a:t>Built-in Form Validation</a:t>
            </a:r>
          </a:p>
          <a:p>
            <a:pPr marL="0" indent="0">
              <a:buNone/>
            </a:pPr>
            <a:endParaRPr lang="en-US" dirty="0"/>
          </a:p>
        </p:txBody>
      </p:sp>
    </p:spTree>
    <p:extLst>
      <p:ext uri="{BB962C8B-B14F-4D97-AF65-F5344CB8AC3E}">
        <p14:creationId xmlns:p14="http://schemas.microsoft.com/office/powerpoint/2010/main" val="24567228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130</TotalTime>
  <Words>667</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Droplet</vt:lpstr>
      <vt:lpstr>Client side validation </vt:lpstr>
      <vt:lpstr>What is client side validation?</vt:lpstr>
      <vt:lpstr>Advantage of client side validation</vt:lpstr>
      <vt:lpstr>Disadvantage of client-side validation</vt:lpstr>
      <vt:lpstr>figure of client side and server side</vt:lpstr>
      <vt:lpstr>PowerPoint Presentation</vt:lpstr>
      <vt:lpstr>What is form validation?</vt:lpstr>
      <vt:lpstr>continue</vt:lpstr>
      <vt:lpstr>Different type of client side validation</vt:lpstr>
      <vt:lpstr>JavaScript validation </vt:lpstr>
      <vt:lpstr>Built-in Form Validation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validation</dc:title>
  <dc:creator>Hp EliteBook Series</dc:creator>
  <cp:lastModifiedBy>Hp EliteBook Series</cp:lastModifiedBy>
  <cp:revision>19</cp:revision>
  <dcterms:created xsi:type="dcterms:W3CDTF">2023-05-30T15:09:15Z</dcterms:created>
  <dcterms:modified xsi:type="dcterms:W3CDTF">2023-06-01T05:52:49Z</dcterms:modified>
</cp:coreProperties>
</file>