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IntelliJ Idea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(Предпочтительный вариант) Сделать заявку в АС ДРУГ, ПО </a:t>
            </a:r>
            <a:r>
              <a:rPr lang="en-US" dirty="0" smtClean="0"/>
              <a:t>– </a:t>
            </a:r>
            <a:r>
              <a:rPr lang="en-US" dirty="0" err="1" smtClean="0"/>
              <a:t>IntelliJIdea</a:t>
            </a:r>
            <a:r>
              <a:rPr lang="en-US" dirty="0" smtClean="0"/>
              <a:t> Community edition – </a:t>
            </a:r>
            <a:r>
              <a:rPr lang="ru-RU" dirty="0" smtClean="0"/>
              <a:t>бесплатное, лицензии не требуется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3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Temp\Java_SE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" y="820287"/>
            <a:ext cx="9144000" cy="52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02717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Платформа </a:t>
            </a:r>
            <a:r>
              <a:rPr lang="en-US" b="1" dirty="0" smtClean="0"/>
              <a:t>Java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2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HelloWorld</a:t>
            </a:r>
          </a:p>
          <a:p>
            <a:r>
              <a:rPr lang="en-US" dirty="0" smtClean="0"/>
              <a:t>HelloWorld </a:t>
            </a:r>
            <a:r>
              <a:rPr lang="ru-RU" dirty="0" smtClean="0"/>
              <a:t>с аргументами</a:t>
            </a:r>
          </a:p>
          <a:p>
            <a:r>
              <a:rPr lang="en-US" dirty="0" smtClean="0"/>
              <a:t>HelloWorld </a:t>
            </a:r>
            <a:r>
              <a:rPr lang="ru-RU" dirty="0" smtClean="0"/>
              <a:t>с </a:t>
            </a:r>
            <a:r>
              <a:rPr lang="en-US" dirty="0" smtClean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Два вида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Примитив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r>
              <a:rPr lang="en-US" dirty="0" smtClean="0"/>
              <a:t>, double – </a:t>
            </a:r>
            <a:r>
              <a:rPr lang="ru-RU" dirty="0" smtClean="0"/>
              <a:t>если локальная, то хранится в </a:t>
            </a:r>
            <a:r>
              <a:rPr lang="ru-RU" dirty="0" err="1" smtClean="0"/>
              <a:t>стэке</a:t>
            </a:r>
            <a:r>
              <a:rPr lang="ru-RU" dirty="0" smtClean="0"/>
              <a:t>, если принадлежит объекту, то в объекте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Ссылка на объект – </a:t>
            </a:r>
            <a:r>
              <a:rPr lang="en-US" dirty="0" smtClean="0"/>
              <a:t>Object o, </a:t>
            </a:r>
            <a:r>
              <a:rPr lang="ru-RU" dirty="0" smtClean="0"/>
              <a:t>ссылается на область в памяти </a:t>
            </a:r>
            <a:r>
              <a:rPr lang="en-US" dirty="0" smtClean="0"/>
              <a:t>Heap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5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Примитивные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9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Экземпляр Класса</a:t>
            </a:r>
          </a:p>
          <a:p>
            <a:r>
              <a:rPr lang="ru-RU" dirty="0" smtClean="0"/>
              <a:t>Класс – описание (метаданные) как устроен объект в памяти</a:t>
            </a:r>
          </a:p>
          <a:p>
            <a:r>
              <a:rPr lang="ru-RU" dirty="0" smtClean="0"/>
              <a:t>Ссылка (</a:t>
            </a:r>
            <a:r>
              <a:rPr lang="en-US" dirty="0" smtClean="0"/>
              <a:t>Reference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ссылка на адрес в </a:t>
            </a:r>
            <a:r>
              <a:rPr lang="en-US" dirty="0" smtClean="0"/>
              <a:t>Heap-</a:t>
            </a:r>
            <a:r>
              <a:rPr lang="ru-RU" dirty="0" smtClean="0"/>
              <a:t>е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стэке</a:t>
            </a:r>
            <a:r>
              <a:rPr lang="ru-RU" dirty="0" smtClean="0"/>
              <a:t> хранятся локальные (к потоку) переменные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Heap – </a:t>
            </a:r>
            <a:r>
              <a:rPr lang="ru-RU" dirty="0" smtClean="0"/>
              <a:t>данные объектов</a:t>
            </a:r>
          </a:p>
          <a:p>
            <a:r>
              <a:rPr lang="en-US" dirty="0"/>
              <a:t>https://javadevblog.com/chto-takoe-heap-i-stack-pamyat-v-java.html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Модификаторы</a:t>
            </a:r>
          </a:p>
          <a:p>
            <a:r>
              <a:rPr lang="ru-RU" dirty="0" smtClean="0"/>
              <a:t>Вызовы</a:t>
            </a:r>
          </a:p>
          <a:p>
            <a:r>
              <a:rPr lang="en-US" dirty="0" smtClean="0"/>
              <a:t>Method signature (</a:t>
            </a:r>
            <a:r>
              <a:rPr lang="ru-RU" dirty="0" smtClean="0"/>
              <a:t>сигнатура метода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1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else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Equals </a:t>
            </a:r>
            <a:r>
              <a:rPr lang="ru-RU" dirty="0" smtClean="0"/>
              <a:t>и ==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Домашняя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класс </a:t>
            </a:r>
            <a:r>
              <a:rPr lang="en-US" dirty="0" smtClean="0"/>
              <a:t>Lesson1Task </a:t>
            </a:r>
            <a:r>
              <a:rPr lang="ru-RU" dirty="0" smtClean="0"/>
              <a:t>в соответствии с спецификаций</a:t>
            </a:r>
          </a:p>
          <a:p>
            <a:r>
              <a:rPr lang="ru-RU" dirty="0" smtClean="0"/>
              <a:t>Прочитать Философия </a:t>
            </a:r>
            <a:r>
              <a:rPr lang="en-US" dirty="0" smtClean="0"/>
              <a:t>Java</a:t>
            </a:r>
            <a:r>
              <a:rPr lang="ru-RU" dirty="0" smtClean="0"/>
              <a:t> 4-е издание</a:t>
            </a:r>
            <a:r>
              <a:rPr lang="en-US" dirty="0" smtClean="0"/>
              <a:t> </a:t>
            </a:r>
            <a:r>
              <a:rPr lang="ru-RU" dirty="0" smtClean="0"/>
              <a:t>Главы 1, 2, 3,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4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123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Установка IntelliJ Idea</vt:lpstr>
      <vt:lpstr>Презентация PowerPoint</vt:lpstr>
      <vt:lpstr>HelloWorld</vt:lpstr>
      <vt:lpstr>Переменные</vt:lpstr>
      <vt:lpstr>Презентация PowerPoint</vt:lpstr>
      <vt:lpstr>Объекты</vt:lpstr>
      <vt:lpstr>Методы</vt:lpstr>
      <vt:lpstr>Условные операторы</vt:lpstr>
      <vt:lpstr>Домашняя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Ильин Андрей Вячеславович</dc:creator>
  <cp:lastModifiedBy>Ильин Андрей Вячеславович</cp:lastModifiedBy>
  <cp:revision>19</cp:revision>
  <dcterms:created xsi:type="dcterms:W3CDTF">2018-01-31T11:45:33Z</dcterms:created>
  <dcterms:modified xsi:type="dcterms:W3CDTF">2018-04-05T12:23:14Z</dcterms:modified>
</cp:coreProperties>
</file>