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780928"/>
            <a:ext cx="4971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Урок </a:t>
            </a:r>
            <a:r>
              <a:rPr lang="en-US" b="1" dirty="0" smtClean="0"/>
              <a:t>3. </a:t>
            </a:r>
            <a:r>
              <a:rPr lang="ru-RU" b="1" dirty="0" smtClean="0"/>
              <a:t>Практическое занятие, разработка игры</a:t>
            </a:r>
          </a:p>
          <a:p>
            <a:pPr algn="ctr"/>
            <a:r>
              <a:rPr lang="ru-RU" b="1" dirty="0" smtClean="0"/>
              <a:t>Крестики-Нолики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0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Доработать игру Крестики Нолики.</a:t>
            </a:r>
          </a:p>
          <a:p>
            <a:pPr marL="514350" indent="-514350">
              <a:buAutoNum type="arabicParenR"/>
            </a:pPr>
            <a:r>
              <a:rPr lang="ru-RU" dirty="0" smtClean="0"/>
              <a:t>Добавить поддержку размера игровой доски от 2 до 20. </a:t>
            </a:r>
          </a:p>
          <a:p>
            <a:pPr marL="514350" indent="-514350">
              <a:buAutoNum type="arabicParenR"/>
            </a:pPr>
            <a:r>
              <a:rPr lang="ru-RU" dirty="0" smtClean="0"/>
              <a:t>Добавить возможность выбора компьютера вместо 1-го или 2-го игрока. Компьютерный игрок должен самостоятельно совершать ходы</a:t>
            </a:r>
          </a:p>
          <a:p>
            <a:r>
              <a:rPr lang="ru-RU" dirty="0" smtClean="0"/>
              <a:t>Прочитать </a:t>
            </a:r>
            <a:r>
              <a:rPr lang="ru-RU" dirty="0"/>
              <a:t>Философия </a:t>
            </a:r>
            <a:r>
              <a:rPr lang="en-US" dirty="0"/>
              <a:t>Java</a:t>
            </a:r>
            <a:r>
              <a:rPr lang="ru-RU" dirty="0"/>
              <a:t> 4-е издание</a:t>
            </a:r>
            <a:r>
              <a:rPr lang="en-US" dirty="0"/>
              <a:t> </a:t>
            </a:r>
            <a:r>
              <a:rPr lang="ru-RU" dirty="0"/>
              <a:t>Главы 1, 2, 3, 4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0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55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Ильин Андрей Вячеславович</dc:creator>
  <cp:lastModifiedBy>Ильин Андрей Вячеславович</cp:lastModifiedBy>
  <cp:revision>4</cp:revision>
  <dcterms:created xsi:type="dcterms:W3CDTF">2018-02-19T14:57:09Z</dcterms:created>
  <dcterms:modified xsi:type="dcterms:W3CDTF">2018-04-17T09:51:36Z</dcterms:modified>
</cp:coreProperties>
</file>