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601575" cy="25209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66"/>
    <a:srgbClr val="339933"/>
    <a:srgbClr val="008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1020"/>
      </p:cViewPr>
      <p:guideLst>
        <p:guide orient="horz" pos="79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E600D-641A-4F97-BDA5-7AC1C8B01431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5140325" y="685800"/>
            <a:ext cx="171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67DF-F530-448A-86A8-C33E7DAEDE8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20" y="783129"/>
            <a:ext cx="10711339" cy="54037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41" y="1428538"/>
            <a:ext cx="8821103" cy="6442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5" y="100959"/>
            <a:ext cx="2835355" cy="215097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83" y="100959"/>
            <a:ext cx="8296037" cy="215097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9" y="1619949"/>
            <a:ext cx="10711339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9" y="1068486"/>
            <a:ext cx="10711339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83" y="588222"/>
            <a:ext cx="5565695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4" y="588222"/>
            <a:ext cx="5565695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564299"/>
            <a:ext cx="5567884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799470"/>
            <a:ext cx="5567884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564299"/>
            <a:ext cx="5570072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799470"/>
            <a:ext cx="5570072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100371"/>
            <a:ext cx="4145832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70" y="100375"/>
            <a:ext cx="7044631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527533"/>
            <a:ext cx="4145832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0000" y="1764665"/>
            <a:ext cx="7560945" cy="2083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70000" y="225255"/>
            <a:ext cx="7560945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70000" y="1972994"/>
            <a:ext cx="7560945" cy="295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81" y="100955"/>
            <a:ext cx="11341418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1" y="588222"/>
            <a:ext cx="11341418" cy="166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80" y="2336551"/>
            <a:ext cx="2940368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53E6-60AF-42CB-B62B-7BB4D8270F2F}" type="datetimeFigureOut">
              <a:rPr lang="pt-BR" smtClean="0"/>
              <a:pPr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40" y="2336551"/>
            <a:ext cx="3990499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31" y="2336551"/>
            <a:ext cx="2940368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D204-612F-4A0C-9AAC-FB157B9887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" y="125812"/>
            <a:ext cx="12601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339933"/>
                </a:solidFill>
                <a:latin typeface="Microsoft New Tai Lue" pitchFamily="34" charset="0"/>
                <a:cs typeface="Microsoft New Tai Lue" pitchFamily="34" charset="0"/>
              </a:rPr>
              <a:t>$orteando.com.</a:t>
            </a:r>
            <a:r>
              <a:rPr lang="pt-BR" sz="2400" b="1" dirty="0" err="1" smtClean="0">
                <a:solidFill>
                  <a:srgbClr val="339933"/>
                </a:solidFill>
                <a:latin typeface="Microsoft New Tai Lue" pitchFamily="34" charset="0"/>
                <a:cs typeface="Microsoft New Tai Lue" pitchFamily="34" charset="0"/>
              </a:rPr>
              <a:t>br</a:t>
            </a:r>
            <a:endParaRPr lang="pt-BR" sz="2400" b="1" dirty="0" smtClean="0">
              <a:solidFill>
                <a:srgbClr val="339933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endParaRPr lang="pt-BR" sz="2400" b="1" dirty="0">
              <a:solidFill>
                <a:srgbClr val="339933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339933"/>
                </a:solidFill>
                <a:latin typeface="Microsoft New Tai Lue" pitchFamily="34" charset="0"/>
                <a:cs typeface="Microsoft New Tai Lue" pitchFamily="34" charset="0"/>
              </a:rPr>
              <a:t>Seja você também um </a:t>
            </a:r>
          </a:p>
          <a:p>
            <a:pPr algn="ctr"/>
            <a:r>
              <a:rPr lang="pt-BR" sz="2400" b="1" dirty="0" smtClean="0">
                <a:solidFill>
                  <a:srgbClr val="339933"/>
                </a:solidFill>
                <a:latin typeface="Microsoft New Tai Lue" pitchFamily="34" charset="0"/>
                <a:cs typeface="Microsoft New Tai Lue" pitchFamily="34" charset="0"/>
              </a:rPr>
              <a:t>milionário!!!</a:t>
            </a:r>
          </a:p>
          <a:p>
            <a:pPr algn="ctr"/>
            <a:endParaRPr lang="pt-BR" sz="2400" b="1" dirty="0">
              <a:solidFill>
                <a:srgbClr val="339933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339933"/>
                </a:solidFill>
                <a:latin typeface="Microsoft New Tai Lue" pitchFamily="34" charset="0"/>
                <a:cs typeface="Microsoft New Tai Lue" pitchFamily="34" charset="0"/>
              </a:rPr>
              <a:t>SORTEIO DA MEGA SENA</a:t>
            </a:r>
            <a:endParaRPr lang="pt-BR" sz="2400" b="1" dirty="0">
              <a:solidFill>
                <a:srgbClr val="339933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pic>
        <p:nvPicPr>
          <p:cNvPr id="21" name="Imagem 20" descr="trevomeg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950" cy="2520950"/>
          </a:xfrm>
          <a:prstGeom prst="rect">
            <a:avLst/>
          </a:prstGeom>
        </p:spPr>
      </p:pic>
      <p:pic>
        <p:nvPicPr>
          <p:cNvPr id="22" name="Imagem 21" descr="ciclonemeg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5083" y="0"/>
            <a:ext cx="3601357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" y="125812"/>
            <a:ext cx="12601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$orteando.com.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br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endParaRPr lang="pt-BR" sz="2400" b="1" dirty="0">
              <a:solidFill>
                <a:schemeClr val="accent6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Seja você também um </a:t>
            </a:r>
          </a:p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milionário!!!</a:t>
            </a:r>
          </a:p>
          <a:p>
            <a:pPr algn="ctr"/>
            <a:endParaRPr lang="pt-BR" sz="2400" b="1" dirty="0">
              <a:solidFill>
                <a:schemeClr val="accent6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SORTEIO DA LOTOMANIA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pic>
        <p:nvPicPr>
          <p:cNvPr id="5" name="Imagem 4" descr="trevoloto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0"/>
            <a:ext cx="2520280" cy="2520280"/>
          </a:xfrm>
          <a:prstGeom prst="rect">
            <a:avLst/>
          </a:prstGeom>
        </p:spPr>
      </p:pic>
      <p:pic>
        <p:nvPicPr>
          <p:cNvPr id="6" name="Imagem 5" descr="ciclonelotoman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5163" y="0"/>
            <a:ext cx="2920981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" y="125812"/>
            <a:ext cx="12601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993366"/>
                </a:solidFill>
                <a:latin typeface="Microsoft New Tai Lue" pitchFamily="34" charset="0"/>
                <a:cs typeface="Microsoft New Tai Lue" pitchFamily="34" charset="0"/>
              </a:rPr>
              <a:t>$orteando.com.</a:t>
            </a:r>
            <a:r>
              <a:rPr lang="pt-BR" sz="2400" b="1" dirty="0" err="1" smtClean="0">
                <a:solidFill>
                  <a:srgbClr val="993366"/>
                </a:solidFill>
                <a:latin typeface="Microsoft New Tai Lue" pitchFamily="34" charset="0"/>
                <a:cs typeface="Microsoft New Tai Lue" pitchFamily="34" charset="0"/>
              </a:rPr>
              <a:t>br</a:t>
            </a:r>
            <a:endParaRPr lang="pt-BR" sz="2400" b="1" dirty="0" smtClean="0">
              <a:solidFill>
                <a:srgbClr val="993366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endParaRPr lang="pt-BR" sz="2400" b="1" dirty="0">
              <a:solidFill>
                <a:srgbClr val="993366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993366"/>
                </a:solidFill>
                <a:latin typeface="Microsoft New Tai Lue" pitchFamily="34" charset="0"/>
                <a:cs typeface="Microsoft New Tai Lue" pitchFamily="34" charset="0"/>
              </a:rPr>
              <a:t>Seja você também um </a:t>
            </a:r>
          </a:p>
          <a:p>
            <a:pPr algn="ctr"/>
            <a:r>
              <a:rPr lang="pt-BR" sz="2400" b="1" dirty="0" smtClean="0">
                <a:solidFill>
                  <a:srgbClr val="993366"/>
                </a:solidFill>
                <a:latin typeface="Microsoft New Tai Lue" pitchFamily="34" charset="0"/>
                <a:cs typeface="Microsoft New Tai Lue" pitchFamily="34" charset="0"/>
              </a:rPr>
              <a:t>milionário!!!</a:t>
            </a:r>
          </a:p>
          <a:p>
            <a:pPr algn="ctr"/>
            <a:endParaRPr lang="pt-BR" sz="2400" b="1" dirty="0">
              <a:solidFill>
                <a:srgbClr val="993366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rgbClr val="993366"/>
                </a:solidFill>
                <a:latin typeface="Microsoft New Tai Lue" pitchFamily="34" charset="0"/>
                <a:cs typeface="Microsoft New Tai Lue" pitchFamily="34" charset="0"/>
              </a:rPr>
              <a:t>SORTEIO DA LOTOFÁCIL</a:t>
            </a:r>
            <a:endParaRPr lang="pt-BR" sz="2400" b="1" dirty="0">
              <a:solidFill>
                <a:srgbClr val="993366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pic>
        <p:nvPicPr>
          <p:cNvPr id="5" name="Imagem 4" descr="trevolotofac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950" cy="2520950"/>
          </a:xfrm>
          <a:prstGeom prst="rect">
            <a:avLst/>
          </a:prstGeom>
        </p:spPr>
      </p:pic>
      <p:pic>
        <p:nvPicPr>
          <p:cNvPr id="6" name="Imagem 5" descr="ciclonelotofac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5083" y="0"/>
            <a:ext cx="3601357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" y="125812"/>
            <a:ext cx="12601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$orteando.com.</a:t>
            </a:r>
            <a:r>
              <a:rPr lang="pt-BR" sz="2400" b="1" dirty="0" err="1" smtClean="0">
                <a:solidFill>
                  <a:schemeClr val="accent1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br</a:t>
            </a:r>
            <a:endParaRPr lang="pt-BR" sz="2400" b="1" dirty="0" smtClean="0">
              <a:solidFill>
                <a:schemeClr val="accent1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endParaRPr lang="pt-BR" sz="2400" b="1" dirty="0">
              <a:solidFill>
                <a:schemeClr val="accent1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Seja você também um </a:t>
            </a:r>
          </a:p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milionário!!!</a:t>
            </a:r>
          </a:p>
          <a:p>
            <a:pPr algn="ctr"/>
            <a:endParaRPr lang="pt-BR" sz="2400" b="1" dirty="0">
              <a:solidFill>
                <a:schemeClr val="accent1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SORTEIO DA QUINA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pic>
        <p:nvPicPr>
          <p:cNvPr id="5" name="Imagem 4" descr="ciclonequi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65083" y="0"/>
            <a:ext cx="3601357" cy="2520950"/>
          </a:xfrm>
          <a:prstGeom prst="rect">
            <a:avLst/>
          </a:prstGeom>
        </p:spPr>
      </p:pic>
      <p:pic>
        <p:nvPicPr>
          <p:cNvPr id="6" name="Imagem 5" descr="trevoqui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6867"/>
            <a:ext cx="2537817" cy="25378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</Words>
  <Application>Microsoft Office PowerPoint</Application>
  <PresentationFormat>Personalizar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TOLE</dc:creator>
  <cp:lastModifiedBy>TOLE</cp:lastModifiedBy>
  <cp:revision>10</cp:revision>
  <dcterms:created xsi:type="dcterms:W3CDTF">2016-04-02T22:18:19Z</dcterms:created>
  <dcterms:modified xsi:type="dcterms:W3CDTF">2016-04-03T00:26:43Z</dcterms:modified>
</cp:coreProperties>
</file>