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0" r:id="rId3"/>
    <p:sldId id="271" r:id="rId4"/>
    <p:sldId id="278" r:id="rId5"/>
    <p:sldId id="280" r:id="rId6"/>
    <p:sldId id="283" r:id="rId7"/>
    <p:sldId id="284" r:id="rId8"/>
    <p:sldId id="285" r:id="rId9"/>
    <p:sldId id="286" r:id="rId10"/>
    <p:sldId id="281" r:id="rId11"/>
    <p:sldId id="288" r:id="rId12"/>
    <p:sldId id="287" r:id="rId13"/>
    <p:sldId id="282" r:id="rId14"/>
    <p:sldId id="289" r:id="rId15"/>
    <p:sldId id="29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660"/>
  </p:normalViewPr>
  <p:slideViewPr>
    <p:cSldViewPr>
      <p:cViewPr varScale="1">
        <p:scale>
          <a:sx n="71" d="100"/>
          <a:sy n="71" d="100"/>
        </p:scale>
        <p:origin x="810" y="6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24-Mar-18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24-Mar-18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24-Mar-18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24-Mar-18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24-Mar-18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block-diagram/" TargetMode="External"/><Relationship Id="rId2" Type="http://schemas.openxmlformats.org/officeDocument/2006/relationships/hyperlink" Target="https://drive.google.com/file/d/0B9Mv1JjCg9jpNmJpUVFhWmN3TTQ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guides.murdoch.edu.au/IEEE/intern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873816" y="4495800"/>
            <a:ext cx="3124200" cy="6858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ne click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721416" y="5094194"/>
            <a:ext cx="3429000" cy="457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S</a:t>
            </a:r>
            <a:r>
              <a:rPr lang="en-US" dirty="0" smtClean="0"/>
              <a:t>imple| Easy | Handy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16" y="609600"/>
            <a:ext cx="5849229" cy="57712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6" y="46101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838200"/>
            <a:ext cx="9753600" cy="762000"/>
          </a:xfrm>
        </p:spPr>
        <p:txBody>
          <a:bodyPr/>
          <a:lstStyle/>
          <a:p>
            <a:pPr algn="ctr"/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5" y="2133600"/>
            <a:ext cx="9067798" cy="3048000"/>
          </a:xfrm>
        </p:spPr>
        <p:txBody>
          <a:bodyPr/>
          <a:lstStyle/>
          <a:p>
            <a:r>
              <a:rPr lang="en-US" dirty="0" smtClean="0"/>
              <a:t>Enrich our tourism industry</a:t>
            </a:r>
          </a:p>
          <a:p>
            <a:r>
              <a:rPr lang="en-US" dirty="0" smtClean="0"/>
              <a:t>Suitable guidance for people ( specially</a:t>
            </a:r>
            <a:r>
              <a:rPr lang="en-US" dirty="0"/>
              <a:t>, for foreign </a:t>
            </a:r>
            <a:r>
              <a:rPr lang="en-US" dirty="0" smtClean="0"/>
              <a:t>tourists)</a:t>
            </a:r>
          </a:p>
          <a:p>
            <a:r>
              <a:rPr lang="en-US" dirty="0" smtClean="0"/>
              <a:t>Simple way to know and visit worthy places</a:t>
            </a:r>
          </a:p>
          <a:p>
            <a:r>
              <a:rPr lang="en-US" dirty="0" smtClean="0"/>
              <a:t>Reducing tour-guide cost</a:t>
            </a:r>
          </a:p>
          <a:p>
            <a:r>
              <a:rPr lang="en-US" dirty="0" smtClean="0"/>
              <a:t>Keep up with today’s digital world</a:t>
            </a:r>
          </a:p>
        </p:txBody>
      </p:sp>
    </p:spTree>
    <p:extLst>
      <p:ext uri="{BB962C8B-B14F-4D97-AF65-F5344CB8AC3E}">
        <p14:creationId xmlns:p14="http://schemas.microsoft.com/office/powerpoint/2010/main" val="76610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to start from scratch</a:t>
            </a:r>
          </a:p>
          <a:p>
            <a:r>
              <a:rPr lang="en-US" dirty="0" smtClean="0"/>
              <a:t>Did not have any guide line, so we need to invent one</a:t>
            </a:r>
          </a:p>
          <a:p>
            <a:r>
              <a:rPr lang="en-US" dirty="0" smtClean="0"/>
              <a:t>Do not have enough knowledge about graph data structure</a:t>
            </a:r>
          </a:p>
          <a:p>
            <a:r>
              <a:rPr lang="en-US" dirty="0" smtClean="0"/>
              <a:t>Did not have enough man power to work on a large scale</a:t>
            </a:r>
          </a:p>
          <a:p>
            <a:r>
              <a:rPr lang="en-US" dirty="0" smtClean="0"/>
              <a:t>Normally, these kind of project is built on JAVA, which is easer to work with than C. With a very short time, it makes things harder.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533400"/>
            <a:ext cx="9753600" cy="838200"/>
          </a:xfrm>
        </p:spPr>
        <p:txBody>
          <a:bodyPr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81200"/>
            <a:ext cx="9753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With enough man power and a good knowledge, this project can be improved and can be used in real life</a:t>
            </a:r>
          </a:p>
          <a:p>
            <a:r>
              <a:rPr lang="en-US" dirty="0" smtClean="0"/>
              <a:t>It can be implemented for whole BANGLADESH.</a:t>
            </a:r>
          </a:p>
          <a:p>
            <a:r>
              <a:rPr lang="en-US" dirty="0" smtClean="0"/>
              <a:t>It can be a very good milestone for our tourism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838200"/>
          </a:xfrm>
        </p:spPr>
        <p:txBody>
          <a:bodyPr/>
          <a:lstStyle/>
          <a:p>
            <a:r>
              <a:rPr lang="en-US" dirty="0" smtClean="0"/>
              <a:t>                    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/>
              <a:t>[1] Md Rahim Iqbal, “Data Structure Complete Self-study”, Unpublished Manuscript, DIU, Dhaka, Bangladesh, pp. 58-60 [Online]. </a:t>
            </a:r>
            <a:r>
              <a:rPr lang="en-US" sz="2000" dirty="0"/>
              <a:t>Available: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drive.google.com/file/d/0B9Mv1JjCg9jpNmJpUVFhWmN3TTQ/view</a:t>
            </a:r>
            <a:r>
              <a:rPr lang="en-US" sz="2000" dirty="0" smtClean="0"/>
              <a:t>. </a:t>
            </a:r>
            <a:r>
              <a:rPr lang="en-US" sz="2000" dirty="0"/>
              <a:t>[Accessed: Mar. 23, 2018] </a:t>
            </a:r>
            <a:endParaRPr lang="en-US" sz="2000" dirty="0" smtClean="0"/>
          </a:p>
          <a:p>
            <a:pPr marL="45720" indent="0">
              <a:buNone/>
            </a:pPr>
            <a:r>
              <a:rPr lang="en-US" sz="2000" dirty="0" smtClean="0"/>
              <a:t>[2] </a:t>
            </a:r>
            <a:r>
              <a:rPr lang="en-US" sz="2000" dirty="0"/>
              <a:t>Block </a:t>
            </a:r>
            <a:r>
              <a:rPr lang="en-US" sz="2000" dirty="0" smtClean="0"/>
              <a:t>Diagram [Online]. </a:t>
            </a:r>
            <a:r>
              <a:rPr lang="en-US" sz="2000" dirty="0"/>
              <a:t>Available: </a:t>
            </a:r>
            <a:r>
              <a:rPr lang="en-US" sz="2000" dirty="0">
                <a:hlinkClick r:id="rId3"/>
              </a:rPr>
              <a:t>https://www.smartdraw.com/block-diagram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. [Accessed: Mar. 23, 2018]</a:t>
            </a:r>
          </a:p>
          <a:p>
            <a:pPr marL="45720" indent="0">
              <a:buNone/>
            </a:pPr>
            <a:r>
              <a:rPr lang="en-US" sz="2000" dirty="0" smtClean="0"/>
              <a:t>[3] Maps [Online]. </a:t>
            </a:r>
            <a:r>
              <a:rPr lang="en-US" sz="2000" dirty="0"/>
              <a:t>Available: https://www.google.com.bd/maps/@23.7925904,90.3701279,15z?hl=en. [Accessed: Mar. 23, 2018</a:t>
            </a:r>
            <a:r>
              <a:rPr lang="en-US" sz="2000" dirty="0" smtClean="0"/>
              <a:t>]</a:t>
            </a:r>
          </a:p>
          <a:p>
            <a:pPr marL="45720" indent="0">
              <a:buNone/>
            </a:pPr>
            <a:r>
              <a:rPr lang="en-US" sz="2000" dirty="0"/>
              <a:t>[4] A guide to IEEE referencing style for Murdoch University students and </a:t>
            </a:r>
            <a:r>
              <a:rPr lang="en-US" sz="2000" dirty="0" smtClean="0"/>
              <a:t>staff [Online]. </a:t>
            </a:r>
            <a:r>
              <a:rPr lang="en-US" sz="2000" dirty="0"/>
              <a:t>Available: </a:t>
            </a: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libguides.murdoch.edu.au/IEEE/internet</a:t>
            </a:r>
            <a:r>
              <a:rPr lang="en-US" sz="2000" dirty="0" smtClean="0"/>
              <a:t>. </a:t>
            </a:r>
            <a:r>
              <a:rPr lang="en-US" sz="2000" dirty="0"/>
              <a:t>[Accessed: Mar. 23, 2018]</a:t>
            </a:r>
          </a:p>
        </p:txBody>
      </p:sp>
    </p:spTree>
    <p:extLst>
      <p:ext uri="{BB962C8B-B14F-4D97-AF65-F5344CB8AC3E}">
        <p14:creationId xmlns:p14="http://schemas.microsoft.com/office/powerpoint/2010/main" val="2582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4" y="2209800"/>
            <a:ext cx="7620000" cy="2286000"/>
          </a:xfrm>
        </p:spPr>
        <p:txBody>
          <a:bodyPr/>
          <a:lstStyle/>
          <a:p>
            <a:r>
              <a:rPr lang="en-US" dirty="0" smtClean="0"/>
              <a:t>Abdullah AL Noman – 172 – 15- 10134</a:t>
            </a:r>
          </a:p>
          <a:p>
            <a:r>
              <a:rPr lang="en-US" dirty="0" err="1" smtClean="0"/>
              <a:t>Hasib</a:t>
            </a:r>
            <a:r>
              <a:rPr lang="en-US" dirty="0" smtClean="0"/>
              <a:t> </a:t>
            </a:r>
            <a:r>
              <a:rPr lang="en-US" dirty="0" err="1" smtClean="0"/>
              <a:t>Ratul</a:t>
            </a:r>
            <a:r>
              <a:rPr lang="en-US" dirty="0" smtClean="0"/>
              <a:t> – 172-15</a:t>
            </a:r>
            <a:r>
              <a:rPr lang="bn-IN" dirty="0" smtClean="0"/>
              <a:t>-</a:t>
            </a:r>
            <a:r>
              <a:rPr lang="en-US" dirty="0" smtClean="0"/>
              <a:t>9973</a:t>
            </a:r>
          </a:p>
          <a:p>
            <a:r>
              <a:rPr lang="en-US" dirty="0" err="1" smtClean="0"/>
              <a:t>Safia</a:t>
            </a:r>
            <a:r>
              <a:rPr lang="en-US" dirty="0" smtClean="0"/>
              <a:t> </a:t>
            </a:r>
            <a:r>
              <a:rPr lang="en-US" dirty="0" err="1" smtClean="0"/>
              <a:t>Khatun</a:t>
            </a:r>
            <a:r>
              <a:rPr lang="en-US" dirty="0" smtClean="0"/>
              <a:t> – 172-15-9933</a:t>
            </a:r>
          </a:p>
          <a:p>
            <a:r>
              <a:rPr lang="en-US" dirty="0" err="1" smtClean="0"/>
              <a:t>Zuhayer</a:t>
            </a:r>
            <a:r>
              <a:rPr lang="en-US" dirty="0" smtClean="0"/>
              <a:t> </a:t>
            </a:r>
            <a:r>
              <a:rPr lang="en-US" dirty="0" err="1" smtClean="0"/>
              <a:t>Mohtasim</a:t>
            </a:r>
            <a:r>
              <a:rPr lang="en-US" dirty="0" smtClean="0"/>
              <a:t> Bin Sarwar – 172-15-10133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18012" y="3505200"/>
            <a:ext cx="3195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YOU!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5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836612" y="2743200"/>
            <a:ext cx="111252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“Where there is problems, there is opportunity.”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6212" y="914400"/>
            <a:ext cx="9753600" cy="7620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3271" y="2133600"/>
            <a:ext cx="10591800" cy="2819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</a:rPr>
              <a:t>Bangladesh is a country with many beautiful and historical places but there is no digital tour guide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tx1"/>
                </a:solidFill>
              </a:rPr>
              <a:t>There is no simple way to know the distances between these great and visit worthy places</a:t>
            </a:r>
            <a:endParaRPr 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838200"/>
            <a:ext cx="41910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14" y="2438400"/>
            <a:ext cx="7543800" cy="2590800"/>
          </a:xfrm>
        </p:spPr>
        <p:txBody>
          <a:bodyPr/>
          <a:lstStyle/>
          <a:p>
            <a:r>
              <a:rPr lang="en-US" dirty="0" smtClean="0"/>
              <a:t>Computes travel distance</a:t>
            </a:r>
          </a:p>
          <a:p>
            <a:r>
              <a:rPr lang="en-US" dirty="0" smtClean="0"/>
              <a:t>Journey duration</a:t>
            </a:r>
          </a:p>
          <a:p>
            <a:r>
              <a:rPr lang="en-US" dirty="0" smtClean="0"/>
              <a:t>Visiting places between cities (Four, for now)</a:t>
            </a:r>
          </a:p>
          <a:p>
            <a:r>
              <a:rPr lang="en-US" dirty="0" smtClean="0"/>
              <a:t>Types of vehicle (Bus, for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763" y="762000"/>
            <a:ext cx="7353301" cy="762000"/>
          </a:xfrm>
        </p:spPr>
        <p:txBody>
          <a:bodyPr/>
          <a:lstStyle/>
          <a:p>
            <a:pPr algn="ctr"/>
            <a:r>
              <a:rPr lang="en-US" dirty="0" smtClean="0"/>
              <a:t>Existing project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7914" y="2438400"/>
            <a:ext cx="4952998" cy="609600"/>
          </a:xfrm>
        </p:spPr>
        <p:txBody>
          <a:bodyPr>
            <a:no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ould not found one</a:t>
            </a:r>
          </a:p>
          <a:p>
            <a:r>
              <a:rPr lang="en-US" sz="2800" dirty="0" smtClean="0"/>
              <a:t>Started from scratch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2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762000"/>
          </a:xfrm>
        </p:spPr>
        <p:txBody>
          <a:bodyPr/>
          <a:lstStyle/>
          <a:p>
            <a:pPr algn="ctr"/>
            <a:r>
              <a:rPr lang="en-US" dirty="0" smtClean="0"/>
              <a:t>project analysis (general view - 1)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812" y="1828800"/>
            <a:ext cx="4038600" cy="1371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Starting point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9045110" y="1828800"/>
            <a:ext cx="14478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083861" y="1828800"/>
            <a:ext cx="14478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531661" y="4724400"/>
            <a:ext cx="4038600" cy="13716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Destination city</a:t>
            </a:r>
          </a:p>
          <a:p>
            <a:pPr algn="ctr"/>
            <a:r>
              <a:rPr lang="en-US" sz="2400" dirty="0" smtClean="0"/>
              <a:t>bus station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36812" y="4724400"/>
            <a:ext cx="3124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destination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2812" y="2514600"/>
            <a:ext cx="1219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94612" y="2514600"/>
            <a:ext cx="1219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9159410" y="3962400"/>
            <a:ext cx="1219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65812" y="5410200"/>
            <a:ext cx="12192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412" y="196284"/>
            <a:ext cx="6705600" cy="5939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project analysis (Example)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57405" y="1503917"/>
            <a:ext cx="1105553" cy="4616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0758" y="1509589"/>
            <a:ext cx="2567087" cy="45033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Dhaka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405" y="2121861"/>
            <a:ext cx="1105553" cy="4336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3983" y="2041845"/>
            <a:ext cx="2583862" cy="42736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Khulna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3959" y="2779831"/>
            <a:ext cx="7467600" cy="11217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There are some places worth visiting between Dhaka and Khulna. Do you want to visit any of them?</a:t>
            </a:r>
          </a:p>
          <a:p>
            <a:pPr algn="ctr"/>
            <a:r>
              <a:rPr lang="en-US" dirty="0" smtClean="0"/>
              <a:t>Yes – 1, No -2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7476" y="1472996"/>
            <a:ext cx="6184866" cy="108809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Press respected number to choose respected city:</a:t>
            </a:r>
          </a:p>
          <a:p>
            <a:pPr algn="ctr"/>
            <a:r>
              <a:rPr lang="en-US" dirty="0" smtClean="0">
                <a:cs typeface="Arial" panose="020B0604020202020204" pitchFamily="34" charset="0"/>
              </a:rPr>
              <a:t>Dhaka – 1, Khulna – 2, Sylhet – 3, Chittagong - 4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24449" y="1607203"/>
            <a:ext cx="383240" cy="3683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43983" y="2582261"/>
            <a:ext cx="2583862" cy="16460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Choice: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Arial" panose="020B0604020202020204" pitchFamily="34" charset="0"/>
              </a:rPr>
              <a:t>Mawa</a:t>
            </a:r>
            <a:r>
              <a:rPr lang="en-US" dirty="0" smtClean="0">
                <a:cs typeface="Arial" panose="020B0604020202020204" pitchFamily="34" charset="0"/>
              </a:rPr>
              <a:t> resort –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Padma Resort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Khan Jahan Ali Bridge –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83300" y="4379606"/>
            <a:ext cx="3886200" cy="11126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Dhaka to Padma Resort: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: 40.2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Time: 1 h 49 min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109004" y="2100817"/>
            <a:ext cx="383240" cy="3683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123298" y="3194273"/>
            <a:ext cx="383240" cy="3683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728508" y="3599168"/>
            <a:ext cx="383240" cy="3683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27456" y="4362517"/>
            <a:ext cx="4268788" cy="11126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Padma Resort </a:t>
            </a:r>
            <a:r>
              <a:rPr lang="en-US" dirty="0" smtClean="0"/>
              <a:t>to Khulna bus station: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: 184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Time: 6 h 46 min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8398" y="4095819"/>
            <a:ext cx="3016374" cy="164600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Visiting places in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Sixty Dome Mosque –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Arial" panose="020B0604020202020204" pitchFamily="34" charset="0"/>
              </a:rPr>
              <a:t>Shilaidaha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Kutibari</a:t>
            </a:r>
            <a:r>
              <a:rPr lang="en-US" dirty="0" smtClean="0">
                <a:cs typeface="Arial" panose="020B0604020202020204" pitchFamily="34" charset="0"/>
              </a:rPr>
              <a:t>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Sundarbans – 3</a:t>
            </a:r>
          </a:p>
        </p:txBody>
      </p:sp>
      <p:sp>
        <p:nvSpPr>
          <p:cNvPr id="23" name="Oval 22"/>
          <p:cNvSpPr/>
          <p:nvPr/>
        </p:nvSpPr>
        <p:spPr>
          <a:xfrm>
            <a:off x="1484964" y="6247621"/>
            <a:ext cx="383240" cy="3683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99637" y="5643554"/>
            <a:ext cx="5206901" cy="11126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Khulna bus station to Si</a:t>
            </a:r>
            <a:r>
              <a:rPr lang="en-US" dirty="0">
                <a:cs typeface="Arial" panose="020B0604020202020204" pitchFamily="34" charset="0"/>
              </a:rPr>
              <a:t> Sixty Dome Mosque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 : 29.1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Time: 39 min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150962" y="6063424"/>
            <a:ext cx="609600" cy="5525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486851" y="6114551"/>
            <a:ext cx="1228706" cy="45033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37476" y="969433"/>
            <a:ext cx="6184866" cy="33434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Press -1 to exit</a:t>
            </a:r>
          </a:p>
        </p:txBody>
      </p:sp>
      <p:cxnSp>
        <p:nvCxnSpPr>
          <p:cNvPr id="30" name="Straight Arrow Connector 29"/>
          <p:cNvCxnSpPr>
            <a:stCxn id="4" idx="3"/>
          </p:cNvCxnSpPr>
          <p:nvPr/>
        </p:nvCxnSpPr>
        <p:spPr>
          <a:xfrm flipV="1">
            <a:off x="1262958" y="1734757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78414" y="1812095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664045" y="2255527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262958" y="2281551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778414" y="2303995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V="1">
            <a:off x="11782870" y="3350353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722342" y="3444614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664045" y="3440234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738938" y="3211505"/>
            <a:ext cx="19162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V="1">
            <a:off x="11797749" y="4173583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7834486" y="4918820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205576" y="4935911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V="1">
            <a:off x="1539326" y="5992832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38110" y="6436118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735117" y="6352344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117807" y="6352343"/>
            <a:ext cx="27451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838200"/>
            <a:ext cx="9753600" cy="762000"/>
          </a:xfrm>
        </p:spPr>
        <p:txBody>
          <a:bodyPr/>
          <a:lstStyle/>
          <a:p>
            <a:pPr algn="ctr"/>
            <a:r>
              <a:rPr lang="en-US" dirty="0" smtClean="0"/>
              <a:t>Used Data Structure (Graph)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graph is a pictorial representation of a set of objects where some pairs of objects </a:t>
            </a:r>
            <a:r>
              <a:rPr lang="en-US" dirty="0" smtClean="0"/>
              <a:t>are connected </a:t>
            </a:r>
            <a:r>
              <a:rPr lang="en-US" dirty="0"/>
              <a:t>by links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graph data structure consists two thing:</a:t>
            </a:r>
          </a:p>
          <a:p>
            <a:pPr lvl="1"/>
            <a:r>
              <a:rPr lang="en-US" dirty="0" smtClean="0"/>
              <a:t>Nodes / Vertices</a:t>
            </a:r>
          </a:p>
          <a:p>
            <a:pPr lvl="1"/>
            <a:r>
              <a:rPr lang="en-US" dirty="0" smtClean="0"/>
              <a:t>Connecting lines / Edges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6612" y="2971800"/>
            <a:ext cx="2819402" cy="25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955" y="457200"/>
            <a:ext cx="9753600" cy="838200"/>
          </a:xfrm>
        </p:spPr>
        <p:txBody>
          <a:bodyPr/>
          <a:lstStyle/>
          <a:p>
            <a:pPr algn="ctr"/>
            <a:r>
              <a:rPr lang="en-US" dirty="0" smtClean="0"/>
              <a:t>Graph Data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426" y="1259541"/>
            <a:ext cx="8746657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Link list based implementation</a:t>
            </a:r>
            <a:r>
              <a:rPr lang="bn-IN" sz="2400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ln w="0"/>
                <a:solidFill>
                  <a:schemeClr val="accent1">
                    <a:lumMod val="50000"/>
                  </a:schemeClr>
                </a:solidFill>
              </a:rPr>
              <a:t>(Directed)</a:t>
            </a:r>
            <a:endParaRPr lang="en-US" sz="2400" dirty="0">
              <a:ln w="0"/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3124200"/>
            <a:ext cx="2639486" cy="2156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808195"/>
            <a:ext cx="7211219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641</Words>
  <Application>Microsoft Office PowerPoint</Application>
  <PresentationFormat>Custom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Vrinda</vt:lpstr>
      <vt:lpstr>World country report presentation</vt:lpstr>
      <vt:lpstr>   ne click</vt:lpstr>
      <vt:lpstr>PowerPoint Presentation</vt:lpstr>
      <vt:lpstr>motivation</vt:lpstr>
      <vt:lpstr>Objective</vt:lpstr>
      <vt:lpstr>Existing project Analysis</vt:lpstr>
      <vt:lpstr>project analysis (general view - 1)</vt:lpstr>
      <vt:lpstr>project analysis (Example)</vt:lpstr>
      <vt:lpstr>Used Data Structure (Graph)</vt:lpstr>
      <vt:lpstr>Graph Data structure</vt:lpstr>
      <vt:lpstr>Expected outcome</vt:lpstr>
      <vt:lpstr>Challenges we faced</vt:lpstr>
      <vt:lpstr>Future</vt:lpstr>
      <vt:lpstr>                     reference</vt:lpstr>
      <vt:lpstr>Presented by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click</dc:title>
  <dc:creator>Uchsash Tousif</dc:creator>
  <cp:lastModifiedBy>Uchsash Tousif</cp:lastModifiedBy>
  <cp:revision>177</cp:revision>
  <dcterms:created xsi:type="dcterms:W3CDTF">2018-03-22T05:47:49Z</dcterms:created>
  <dcterms:modified xsi:type="dcterms:W3CDTF">2018-03-24T01:03:58Z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