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9260800" cy="36576000"/>
  <p:notesSz cx="21126450" cy="312356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1600" kern="1200">
        <a:solidFill>
          <a:schemeClr val="bg1"/>
        </a:solidFill>
        <a:latin typeface="Arial Black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50000" autoAdjust="0"/>
  </p:normalViewPr>
  <p:slideViewPr>
    <p:cSldViewPr>
      <p:cViewPr varScale="1">
        <p:scale>
          <a:sx n="24" d="100"/>
          <a:sy n="24" d="100"/>
        </p:scale>
        <p:origin x="3208" y="216"/>
      </p:cViewPr>
      <p:guideLst>
        <p:guide orient="horz" pos="11520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B67CF154-1228-2649-A0F0-A5237D341F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algn="l" defTabSz="2994025" eaLnBrk="1" hangingPunct="1">
              <a:defRPr sz="3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04D516AF-6913-0548-B0C7-8157640DA8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971338" y="0"/>
            <a:ext cx="915511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algn="r" defTabSz="2994025" eaLnBrk="1" hangingPunct="1">
              <a:defRPr sz="3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5C54C37A-8333-8441-9A4E-A5D98814B1A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9678313"/>
            <a:ext cx="9155113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algn="l" defTabSz="2994025" eaLnBrk="1" hangingPunct="1">
              <a:defRPr sz="3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368C8E5C-1BC6-FA4D-8402-583A3D174F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971338" y="29678313"/>
            <a:ext cx="915511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algn="r" defTabSz="2994025" eaLnBrk="1" hangingPunct="1">
              <a:defRPr sz="3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4867B36-73B4-604F-B12E-12FC8E98B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0AE7DB6-0888-C248-9266-87105E303C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6DC499D-7A8E-5741-95AB-4A540D7911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1966575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05E152D-DABD-5949-BAE0-3737014783B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5878513" y="2343150"/>
            <a:ext cx="9369425" cy="1171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86FD3C5-18DF-3B47-B3F5-F041D2EE14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2963" y="14836775"/>
            <a:ext cx="16900525" cy="140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6E9E0B0-E662-5741-BF5D-12F5949A50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DBC95E9-5298-BD49-9DB7-BE6E02BFF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966575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C587F6-D3FA-4D48-B6CF-0D8FE0484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D70455C5-4419-454E-B082-C7B0DEF00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FD627F-F352-9847-90DA-439E558454E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99F4AAF-65C8-2F45-AB30-9DB8789EF0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677BE75-2406-E74C-95DF-B10D0F3E7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D849B6-C345-8144-82BD-4714E0842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49DF14-65DD-8445-8604-4450E7B14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DA372F-3937-7E45-A14A-4916E03AD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37988-9D2C-F748-9138-7A06BC90A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5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63F12F-8BAC-E541-B9D4-2FA76AAA6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860B5B-2624-7A49-B645-9B453580D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45DB9A-211C-1F42-9B50-CB32D981A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3E122-10F1-CC4E-834D-3D2022072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84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48638" y="3251200"/>
            <a:ext cx="6216650" cy="2926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3251200"/>
            <a:ext cx="18500725" cy="2926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324E94-DE4F-734A-B092-B6FEFE2F2D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AB4CA0-20F4-0945-8040-44C27DA97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3199DB-2C7C-7A46-8B8E-894589527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25EF0-F2E3-704E-9BD6-60184CD93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7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3267E7-F71D-4F44-BAD9-B485B3BF91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C4BBCD-C2B3-5A46-BE54-00A83DBC9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0AEECC-F9A8-6D4E-B165-4A8C3EFF4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FF504-1CEA-BB40-B0FB-E064EAA7F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1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49DFAB-CE45-6243-AE72-F022AB3AA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2A2587-2F36-474E-9FF3-B87560524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37E7E-D457-FF44-AD45-4BBD60F606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528CA-D651-ED40-84DC-A730254DB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18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10566400"/>
            <a:ext cx="12358687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10566400"/>
            <a:ext cx="12358688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57967-FC42-E247-8073-17C3DB322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41A40-08F5-2544-A0FD-79DC6159D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7557D4-A0DC-3B40-B7C7-32C4A575A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876DB-1327-2545-8D1E-4A98EE37D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9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9852E-2F0F-B345-A011-09FC35BB2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D9D164-3D3F-8647-9939-6F82C00B0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AB3555-B6BD-8A42-8D4B-DD5C83530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CF057-7A74-CB42-A311-A8CBACAAE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39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7FEE0A-861E-6A4F-BE5A-41195ACDA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54F753-782B-F645-B48D-D3004D15B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0EA77F-D2AB-9948-B9BA-71AD867FE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AC1EF-3B2C-9047-AA59-E12C09F4FE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9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881C50-009E-A749-BD57-4C9176364F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0F1DA2-4D2E-6547-858F-071492A91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28BC30-99F3-214F-A6C7-488DDA4F09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F7B55-6439-F242-ACA6-F6A0DEA65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6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5B31A-D3E3-6D4D-90FF-E52FC435B2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D0A87-5489-7C48-8450-7B17005392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34CEF-D111-AD4E-BF0D-C526BB7FA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39008-D19A-9449-876D-D6A7B4410E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D91B4-BF8A-1C48-A586-FD1C53EB6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5002C-3C45-624C-BA60-585D09EF4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0608-6A75-714B-AAA0-75806AC439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DFA8C-53B5-C844-AB5F-80AD9FFCB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62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C42D03-73C8-CE4D-9288-41A077B03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3251200"/>
            <a:ext cx="248697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7BA62C-CDCC-264E-B4B6-51E41E8E1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10566400"/>
            <a:ext cx="24869775" cy="2194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05F0EE-F1FC-5641-A574-D0EAF58520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33324800"/>
            <a:ext cx="6096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58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70A517-7254-004E-BE37-6D895F57EC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96488" y="33324800"/>
            <a:ext cx="92678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8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84D7FB-701B-5A4D-9CC2-BD95A7E1CA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969288" y="33324800"/>
            <a:ext cx="6096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AB6D2B-D443-9947-9D68-52074D07F5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9pPr>
    </p:titleStyle>
    <p:bodyStyle>
      <a:lvl1pPr marL="1411288" indent="-1411288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7925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3763" indent="-941388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41">
            <a:extLst>
              <a:ext uri="{FF2B5EF4-FFF2-40B4-BE49-F238E27FC236}">
                <a16:creationId xmlns:a16="http://schemas.microsoft.com/office/drawing/2014/main" id="{CC353607-DB77-1841-822D-ADA6DC6E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5557163"/>
            <a:ext cx="7797800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 anchor="ctr">
            <a:spAutoFit/>
          </a:bodyPr>
          <a:lstStyle>
            <a:lvl1pPr marL="427038" indent="-427038" algn="l" defTabSz="1096963" eaLnBrk="0" hangingPunct="0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defTabSz="1096963" eaLnBrk="0" hangingPunct="0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defTabSz="1096963" eaLnBrk="0" hangingPunct="0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1096963" eaLnBrk="0" hangingPunct="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1096963" eaLnBrk="0" hangingPunct="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7200" b="1" dirty="0">
                <a:solidFill>
                  <a:srgbClr val="0070C0"/>
                </a:solidFill>
                <a:latin typeface="Corbel" panose="020B0503020204020204" pitchFamily="34" charset="0"/>
              </a:rPr>
              <a:t>Design Iteration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7200" dirty="0">
                <a:latin typeface="Corbel" panose="020B0503020204020204" pitchFamily="34" charset="0"/>
              </a:rPr>
              <a:t>Annotate changes with design rationale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05AED678-F085-0041-9135-182935E64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2608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lIns="109728" tIns="54864" rIns="109728" bIns="54864" anchor="ctr"/>
          <a:lstStyle>
            <a:lvl1pPr algn="l" defTabSz="1096963" eaLnBrk="0" hangingPunct="0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defTabSz="1096963" eaLnBrk="0" hangingPunct="0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defTabSz="1096963" eaLnBrk="0" hangingPunct="0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1096963" eaLnBrk="0" hangingPunct="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1096963" eaLnBrk="0" hangingPunct="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1417638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600" kern="1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The Cow Project</a:t>
            </a:r>
            <a:endParaRPr lang="en-US" altLang="en-US" sz="4000" kern="1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indent="1417638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8000" kern="100" dirty="0">
                <a:solidFill>
                  <a:schemeClr val="bg1"/>
                </a:solidFill>
                <a:latin typeface="Corbel" panose="020B0503020204020204" pitchFamily="34" charset="0"/>
              </a:rPr>
              <a:t>Saving the world, one cow at a time</a:t>
            </a:r>
          </a:p>
        </p:txBody>
      </p:sp>
      <p:sp>
        <p:nvSpPr>
          <p:cNvPr id="15363" name="Text Box 19">
            <a:extLst>
              <a:ext uri="{FF2B5EF4-FFF2-40B4-BE49-F238E27FC236}">
                <a16:creationId xmlns:a16="http://schemas.microsoft.com/office/drawing/2014/main" id="{A9008491-C2D7-7A41-A438-CBF2C82C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9169400"/>
            <a:ext cx="820102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 defTabSz="1096963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96963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96963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9696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9696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7200" b="1">
                <a:solidFill>
                  <a:srgbClr val="0070C0"/>
                </a:solidFill>
                <a:latin typeface="Corbel" panose="020B0503020204020204" pitchFamily="34" charset="0"/>
              </a:rPr>
              <a:t>Overview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7200">
                <a:latin typeface="Corbel" panose="020B0503020204020204" pitchFamily="34" charset="0"/>
              </a:rPr>
              <a:t>The basic problem you are attacking. Short and sweet introduction.  </a:t>
            </a:r>
          </a:p>
        </p:txBody>
      </p:sp>
      <p:pic>
        <p:nvPicPr>
          <p:cNvPr id="15364" name="Picture 32">
            <a:extLst>
              <a:ext uri="{FF2B5EF4-FFF2-40B4-BE49-F238E27FC236}">
                <a16:creationId xmlns:a16="http://schemas.microsoft.com/office/drawing/2014/main" id="{84181ADA-77F5-6447-BA2F-E75E0D53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725" y="18251488"/>
            <a:ext cx="7966075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4" descr="location">
            <a:extLst>
              <a:ext uri="{FF2B5EF4-FFF2-40B4-BE49-F238E27FC236}">
                <a16:creationId xmlns:a16="http://schemas.microsoft.com/office/drawing/2014/main" id="{92B8BC6F-86DC-1046-9411-1B3FDBD8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313" y="18137188"/>
            <a:ext cx="8240712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37">
            <a:extLst>
              <a:ext uri="{FF2B5EF4-FFF2-40B4-BE49-F238E27FC236}">
                <a16:creationId xmlns:a16="http://schemas.microsoft.com/office/drawing/2014/main" id="{892F9BA1-293D-0A44-A0DE-34F636E8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3" y="25934988"/>
            <a:ext cx="4462462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38" descr="tool_palette">
            <a:extLst>
              <a:ext uri="{FF2B5EF4-FFF2-40B4-BE49-F238E27FC236}">
                <a16:creationId xmlns:a16="http://schemas.microsoft.com/office/drawing/2014/main" id="{72D53534-A65C-AC43-A15F-3586B6BB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263" y="25823863"/>
            <a:ext cx="496887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39" descr="dropdown">
            <a:extLst>
              <a:ext uri="{FF2B5EF4-FFF2-40B4-BE49-F238E27FC236}">
                <a16:creationId xmlns:a16="http://schemas.microsoft.com/office/drawing/2014/main" id="{7DD41D1E-5086-1D4D-BA14-13254B63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263" y="25892125"/>
            <a:ext cx="36703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40">
            <a:extLst>
              <a:ext uri="{FF2B5EF4-FFF2-40B4-BE49-F238E27FC236}">
                <a16:creationId xmlns:a16="http://schemas.microsoft.com/office/drawing/2014/main" id="{954D30E5-D9C1-6548-8095-E2E3481B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888" y="25934988"/>
            <a:ext cx="3402012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 Box 42">
            <a:extLst>
              <a:ext uri="{FF2B5EF4-FFF2-40B4-BE49-F238E27FC236}">
                <a16:creationId xmlns:a16="http://schemas.microsoft.com/office/drawing/2014/main" id="{9E7BD055-21E4-D24C-BD3F-D96C476E2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602200"/>
            <a:ext cx="77978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 anchor="ctr">
            <a:spAutoFit/>
          </a:bodyPr>
          <a:lstStyle>
            <a:lvl1pPr marL="487363" indent="-487363" algn="l" defTabSz="1096963" eaLnBrk="0" hangingPunct="0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defTabSz="1096963" eaLnBrk="0" hangingPunct="0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defTabSz="1096963" eaLnBrk="0" hangingPunct="0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1096963" eaLnBrk="0" hangingPunct="0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1096963" eaLnBrk="0" hangingPunct="0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7200" b="1" dirty="0">
                <a:solidFill>
                  <a:srgbClr val="0070C0"/>
                </a:solidFill>
                <a:latin typeface="Corbel" panose="020B0503020204020204" pitchFamily="34" charset="0"/>
              </a:rPr>
              <a:t>Our Solution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200" dirty="0">
                <a:latin typeface="Corbel" panose="020B0503020204020204" pitchFamily="34" charset="0"/>
              </a:rPr>
              <a:t>Put key features here. Lots of images &amp; limited text. Annotate!</a:t>
            </a:r>
          </a:p>
        </p:txBody>
      </p:sp>
      <p:pic>
        <p:nvPicPr>
          <p:cNvPr id="15371" name="Picture 44" descr="palm1">
            <a:extLst>
              <a:ext uri="{FF2B5EF4-FFF2-40B4-BE49-F238E27FC236}">
                <a16:creationId xmlns:a16="http://schemas.microsoft.com/office/drawing/2014/main" id="{CCFF1B29-871B-574C-9A95-6912EDE2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9348788"/>
            <a:ext cx="4676775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45" descr="palm2">
            <a:extLst>
              <a:ext uri="{FF2B5EF4-FFF2-40B4-BE49-F238E27FC236}">
                <a16:creationId xmlns:a16="http://schemas.microsoft.com/office/drawing/2014/main" id="{233C368D-B2DB-3241-A6F4-7C8E37E9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0" y="9348788"/>
            <a:ext cx="4654550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Rectangle 57">
            <a:extLst>
              <a:ext uri="{FF2B5EF4-FFF2-40B4-BE49-F238E27FC236}">
                <a16:creationId xmlns:a16="http://schemas.microsoft.com/office/drawing/2014/main" id="{8E522900-3354-1845-93A5-0D0E4CC4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02463"/>
            <a:ext cx="29260800" cy="41735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8" tIns="54864" rIns="109728" bIns="54864" anchor="ctr"/>
          <a:lstStyle>
            <a:lvl1pPr indent="1417638" defTabSz="1096963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96963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96963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9696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9696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Alexis Hope, Ryder Ziola, James Fogarty, Waldo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http://www.cs.washington.edu/440/sp11/project_files/hamburger/</a:t>
            </a:r>
          </a:p>
        </p:txBody>
      </p:sp>
      <p:pic>
        <p:nvPicPr>
          <p:cNvPr id="15374" name="Picture 46" descr="palm3">
            <a:extLst>
              <a:ext uri="{FF2B5EF4-FFF2-40B4-BE49-F238E27FC236}">
                <a16:creationId xmlns:a16="http://schemas.microsoft.com/office/drawing/2014/main" id="{C6F63516-DAC0-734F-8D8E-DDCE8A55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0" y="9372600"/>
            <a:ext cx="46672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5" name="Rectangle 56">
            <a:extLst>
              <a:ext uri="{FF2B5EF4-FFF2-40B4-BE49-F238E27FC236}">
                <a16:creationId xmlns:a16="http://schemas.microsoft.com/office/drawing/2014/main" id="{C14B32DC-E866-E943-94E0-38182012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2850" y="32410400"/>
            <a:ext cx="48768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8" tIns="54864" rIns="109728" bIns="54864" anchor="ctr"/>
          <a:lstStyle>
            <a:lvl1pPr defTabSz="1096963">
              <a:spcBef>
                <a:spcPct val="20000"/>
              </a:spcBef>
              <a:buChar char="•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96963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96963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96963">
              <a:spcBef>
                <a:spcPct val="20000"/>
              </a:spcBef>
              <a:buChar char="–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96963">
              <a:spcBef>
                <a:spcPct val="20000"/>
              </a:spcBef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96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CSE 440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Corbel" panose="020B0503020204020204" pitchFamily="34" charset="0"/>
              </a:rPr>
              <a:t>Spring 2011</a:t>
            </a:r>
          </a:p>
        </p:txBody>
      </p:sp>
      <p:pic>
        <p:nvPicPr>
          <p:cNvPr id="15376" name="Picture 1">
            <a:extLst>
              <a:ext uri="{FF2B5EF4-FFF2-40B4-BE49-F238E27FC236}">
                <a16:creationId xmlns:a16="http://schemas.microsoft.com/office/drawing/2014/main" id="{70EEBDF4-76BF-9548-BFC0-1D63AAF473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0" y="1066800"/>
            <a:ext cx="56007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4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83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Arial</vt:lpstr>
      <vt:lpstr>Times New Roman</vt:lpstr>
      <vt:lpstr>Corbel</vt:lpstr>
      <vt:lpstr>Default Design</vt:lpstr>
      <vt:lpstr>PowerPoint Presentation</vt:lpstr>
    </vt:vector>
  </TitlesOfParts>
  <Company>University of California at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Klemmer</dc:creator>
  <cp:lastModifiedBy>Daniel Epstein</cp:lastModifiedBy>
  <cp:revision>23</cp:revision>
  <cp:lastPrinted>2000-12-09T22:11:17Z</cp:lastPrinted>
  <dcterms:created xsi:type="dcterms:W3CDTF">1999-12-02T04:15:43Z</dcterms:created>
  <dcterms:modified xsi:type="dcterms:W3CDTF">2019-01-02T22:33:40Z</dcterms:modified>
</cp:coreProperties>
</file>