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2" r:id="rId5"/>
    <p:sldId id="266" r:id="rId6"/>
    <p:sldId id="261" r:id="rId7"/>
    <p:sldId id="260" r:id="rId8"/>
    <p:sldId id="259" r:id="rId9"/>
    <p:sldId id="258" r:id="rId10"/>
    <p:sldId id="264" r:id="rId11"/>
    <p:sldId id="268" r:id="rId12"/>
    <p:sldId id="269" r:id="rId13"/>
    <p:sldId id="273" r:id="rId14"/>
    <p:sldId id="271" r:id="rId15"/>
    <p:sldId id="272" r:id="rId16"/>
    <p:sldId id="270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C4A"/>
    <a:srgbClr val="FE4444"/>
    <a:srgbClr val="FF9933"/>
    <a:srgbClr val="448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0A1E-9DAE-4FF1-9643-59259EBB8F94}" type="datetimeFigureOut">
              <a:rPr lang="en-ZW" smtClean="0"/>
              <a:t>1/7/2023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72FF-CD7B-44D2-BA33-1CDB0D07A67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3485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0A1E-9DAE-4FF1-9643-59259EBB8F94}" type="datetimeFigureOut">
              <a:rPr lang="en-ZW" smtClean="0"/>
              <a:t>1/7/2023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72FF-CD7B-44D2-BA33-1CDB0D07A67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4431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0A1E-9DAE-4FF1-9643-59259EBB8F94}" type="datetimeFigureOut">
              <a:rPr lang="en-ZW" smtClean="0"/>
              <a:t>1/7/2023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72FF-CD7B-44D2-BA33-1CDB0D07A67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2180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0A1E-9DAE-4FF1-9643-59259EBB8F94}" type="datetimeFigureOut">
              <a:rPr lang="en-ZW" smtClean="0"/>
              <a:t>1/7/2023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72FF-CD7B-44D2-BA33-1CDB0D07A67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2480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0A1E-9DAE-4FF1-9643-59259EBB8F94}" type="datetimeFigureOut">
              <a:rPr lang="en-ZW" smtClean="0"/>
              <a:t>1/7/2023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72FF-CD7B-44D2-BA33-1CDB0D07A67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8433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0A1E-9DAE-4FF1-9643-59259EBB8F94}" type="datetimeFigureOut">
              <a:rPr lang="en-ZW" smtClean="0"/>
              <a:t>1/7/2023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72FF-CD7B-44D2-BA33-1CDB0D07A67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6122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0A1E-9DAE-4FF1-9643-59259EBB8F94}" type="datetimeFigureOut">
              <a:rPr lang="en-ZW" smtClean="0"/>
              <a:t>1/7/2023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72FF-CD7B-44D2-BA33-1CDB0D07A67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8876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0A1E-9DAE-4FF1-9643-59259EBB8F94}" type="datetimeFigureOut">
              <a:rPr lang="en-ZW" smtClean="0"/>
              <a:t>1/7/2023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72FF-CD7B-44D2-BA33-1CDB0D07A67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0840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0A1E-9DAE-4FF1-9643-59259EBB8F94}" type="datetimeFigureOut">
              <a:rPr lang="en-ZW" smtClean="0"/>
              <a:t>1/7/2023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72FF-CD7B-44D2-BA33-1CDB0D07A67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6827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0A1E-9DAE-4FF1-9643-59259EBB8F94}" type="datetimeFigureOut">
              <a:rPr lang="en-ZW" smtClean="0"/>
              <a:t>1/7/2023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72FF-CD7B-44D2-BA33-1CDB0D07A67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4737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0A1E-9DAE-4FF1-9643-59259EBB8F94}" type="datetimeFigureOut">
              <a:rPr lang="en-ZW" smtClean="0"/>
              <a:t>1/7/2023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72FF-CD7B-44D2-BA33-1CDB0D07A67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3340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0A1E-9DAE-4FF1-9643-59259EBB8F94}" type="datetimeFigureOut">
              <a:rPr lang="en-ZW" smtClean="0"/>
              <a:t>1/7/2023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E72FF-CD7B-44D2-BA33-1CDB0D07A67F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8892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754" y="2536717"/>
            <a:ext cx="9362302" cy="616551"/>
          </a:xfrm>
        </p:spPr>
        <p:txBody>
          <a:bodyPr>
            <a:normAutofit/>
          </a:bodyPr>
          <a:lstStyle/>
          <a:p>
            <a:r>
              <a:rPr lang="en-US" sz="3600" b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sz="36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905" y="3765249"/>
            <a:ext cx="9144000" cy="102917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NIRMAL 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Deep2Neuron Internship</a:t>
            </a:r>
            <a:endParaRPr lang="en-Z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5" y="191518"/>
            <a:ext cx="1733218" cy="1733218"/>
          </a:xfrm>
          <a:prstGeom prst="rect">
            <a:avLst/>
          </a:prstGeom>
        </p:spPr>
      </p:pic>
      <p:pic>
        <p:nvPicPr>
          <p:cNvPr id="7" name="Picture 2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9778653" y="117377"/>
            <a:ext cx="2203282" cy="115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0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580" y="188933"/>
            <a:ext cx="3163330" cy="6165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Uses of CNN</a:t>
            </a:r>
            <a:endParaRPr lang="en-US" sz="36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9245" y="1213257"/>
            <a:ext cx="9144000" cy="3395813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Z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Z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Z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</a:t>
            </a:r>
            <a:r>
              <a:rPr lang="en-Z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Z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Generation and Style Transfer</a:t>
            </a:r>
            <a:endParaRPr lang="en-Z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Z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300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74805" y="1556994"/>
            <a:ext cx="9144000" cy="3323925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RNNs are neural networks that process sequential data by maintaining an internal hidden state and capturing temporal dependencies.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particularly useful for tasks involving time series analysis, natural language processing, and any other application where the order of the data is important.</a:t>
            </a:r>
            <a:endParaRPr lang="en-Z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3059" y="327498"/>
            <a:ext cx="6969211" cy="722869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RNN(</a:t>
            </a:r>
            <a:r>
              <a:rPr lang="en-Z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</a:t>
            </a:r>
            <a:r>
              <a:rPr lang="en-Z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Networks)</a:t>
            </a:r>
            <a:endParaRPr lang="en-ZW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3060" y="327498"/>
            <a:ext cx="1594022" cy="722869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en-ZW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What is Recurrent Neural Network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24" y="1272746"/>
            <a:ext cx="8414952" cy="38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3059" y="327498"/>
            <a:ext cx="3101545" cy="722869"/>
          </a:xfrm>
        </p:spPr>
        <p:txBody>
          <a:bodyPr>
            <a:noAutofit/>
          </a:bodyPr>
          <a:lstStyle/>
          <a:p>
            <a:pPr fontAlgn="base"/>
            <a:r>
              <a:rPr lang="en-Z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Z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RNN</a:t>
            </a:r>
            <a:endParaRPr lang="en-ZW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0097" y="1328351"/>
            <a:ext cx="53051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 </a:t>
            </a:r>
          </a:p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 </a:t>
            </a:r>
          </a:p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One </a:t>
            </a:r>
          </a:p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endParaRPr lang="en-US" sz="28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3060" y="327498"/>
            <a:ext cx="2631990" cy="722869"/>
          </a:xfrm>
        </p:spPr>
        <p:txBody>
          <a:bodyPr>
            <a:noAutofit/>
          </a:bodyPr>
          <a:lstStyle/>
          <a:p>
            <a:pPr fontAlgn="base"/>
            <a:r>
              <a:rPr lang="en-US" sz="36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endParaRPr lang="en-ZW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69109" y="404036"/>
            <a:ext cx="3189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 </a:t>
            </a:r>
            <a:endParaRPr lang="en-US" sz="36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8" y="1550772"/>
            <a:ext cx="5215403" cy="41326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53" y="1550771"/>
            <a:ext cx="4546429" cy="41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3059" y="327498"/>
            <a:ext cx="3348681" cy="722869"/>
          </a:xfrm>
        </p:spPr>
        <p:txBody>
          <a:bodyPr>
            <a:noAutofit/>
          </a:bodyPr>
          <a:lstStyle/>
          <a:p>
            <a:pPr fontAlgn="base"/>
            <a:r>
              <a:rPr lang="en-US" sz="36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One </a:t>
            </a:r>
            <a:endParaRPr lang="en-US" sz="36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69109" y="404036"/>
            <a:ext cx="3659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endParaRPr lang="en-US" sz="36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92" y="1550771"/>
            <a:ext cx="4842990" cy="4132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51" y="1550771"/>
            <a:ext cx="4893276" cy="41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3059" y="327498"/>
            <a:ext cx="3101545" cy="722869"/>
          </a:xfrm>
        </p:spPr>
        <p:txBody>
          <a:bodyPr>
            <a:noAutofit/>
          </a:bodyPr>
          <a:lstStyle/>
          <a:p>
            <a:pPr fontAlgn="base"/>
            <a:r>
              <a:rPr lang="en-Z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Of RNN</a:t>
            </a:r>
            <a:endParaRPr lang="en-ZW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0097" y="1328351"/>
            <a:ext cx="53051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Z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</a:t>
            </a:r>
            <a:r>
              <a:rPr lang="en-US" sz="2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Z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 Recognition</a:t>
            </a:r>
            <a:r>
              <a:rPr lang="en-US" sz="2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Z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US" sz="2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Z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  <a:endParaRPr lang="en-US" sz="280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74805" y="1556994"/>
            <a:ext cx="9144000" cy="333628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neural network architecture that can remember and use information over long sequences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achieves this by having a special memory cell and gates that control the flow of information.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 decide what to remember, forget, and output from the memory cell, allowing the LSTM to capture long-term dependencies in sequential data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3059" y="327498"/>
            <a:ext cx="7216346" cy="722869"/>
          </a:xfrm>
        </p:spPr>
        <p:txBody>
          <a:bodyPr>
            <a:noAutofit/>
          </a:bodyPr>
          <a:lstStyle/>
          <a:p>
            <a:r>
              <a:rPr lang="en-Z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</a:t>
            </a:r>
            <a:endParaRPr lang="en-ZW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3059" y="327498"/>
            <a:ext cx="1544595" cy="722869"/>
          </a:xfrm>
        </p:spPr>
        <p:txBody>
          <a:bodyPr>
            <a:noAutofit/>
          </a:bodyPr>
          <a:lstStyle/>
          <a:p>
            <a:r>
              <a:rPr lang="en-Z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ZW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96" y="1505854"/>
            <a:ext cx="10058400" cy="32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3059" y="327498"/>
            <a:ext cx="3101545" cy="722869"/>
          </a:xfrm>
        </p:spPr>
        <p:txBody>
          <a:bodyPr>
            <a:noAutofit/>
          </a:bodyPr>
          <a:lstStyle/>
          <a:p>
            <a:pPr fontAlgn="base"/>
            <a:r>
              <a:rPr lang="en-Z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gates</a:t>
            </a:r>
            <a:endParaRPr lang="en-ZW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0097" y="1328351"/>
            <a:ext cx="53051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Z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Gate(f)</a:t>
            </a:r>
            <a:r>
              <a:rPr lang="en-US" sz="2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Z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Gate(</a:t>
            </a:r>
            <a:r>
              <a:rPr lang="en-Z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Z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Z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Modulation Gate(g)</a:t>
            </a:r>
            <a:r>
              <a:rPr lang="en-US" sz="2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Z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Gate(o)</a:t>
            </a:r>
            <a:endParaRPr lang="en-US" sz="280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2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75" y="374284"/>
            <a:ext cx="3639489" cy="6165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sz="36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8" name="AutoShape 2" descr="What is a Neural Network? | TIBCO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W"/>
          </a:p>
        </p:txBody>
      </p:sp>
      <p:sp>
        <p:nvSpPr>
          <p:cNvPr id="3" name="Rectangle 2"/>
          <p:cNvSpPr/>
          <p:nvPr/>
        </p:nvSpPr>
        <p:spPr>
          <a:xfrm>
            <a:off x="1482811" y="1217138"/>
            <a:ext cx="92057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neural network is a computer system inspired by the human brain that can learn and make predictions or decisions.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interconnected nodes, called neurons, organized into layers.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 takes inputs, performs a calculation, and produces an output.</a:t>
            </a:r>
            <a:endParaRPr lang="en-Z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3059" y="327498"/>
            <a:ext cx="3225114" cy="722869"/>
          </a:xfrm>
        </p:spPr>
        <p:txBody>
          <a:bodyPr>
            <a:noAutofit/>
          </a:bodyPr>
          <a:lstStyle/>
          <a:p>
            <a:pPr fontAlgn="base"/>
            <a:r>
              <a:rPr lang="en-Z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Of LSTM</a:t>
            </a:r>
            <a:endParaRPr lang="en-ZW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0097" y="1328351"/>
            <a:ext cx="53051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Z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sz="2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Z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Composition</a:t>
            </a:r>
            <a:r>
              <a:rPr lang="en-US" sz="2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Z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Recognition</a:t>
            </a:r>
            <a:r>
              <a:rPr lang="en-US" sz="2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571500" indent="-571500" fontAlgn="base">
              <a:buFont typeface="Wingdings" panose="05000000000000000000" pitchFamily="2" charset="2"/>
              <a:buChar char="Ø"/>
            </a:pPr>
            <a:r>
              <a:rPr lang="en-Z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</a:t>
            </a:r>
            <a:endParaRPr lang="en-US" sz="280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8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19882" y="2798850"/>
            <a:ext cx="8056604" cy="1526015"/>
          </a:xfrm>
        </p:spPr>
        <p:txBody>
          <a:bodyPr>
            <a:noAutofit/>
          </a:bodyPr>
          <a:lstStyle/>
          <a:p>
            <a:pPr fontAlgn="base"/>
            <a:r>
              <a:rPr lang="en-ZW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ZW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275" y="176576"/>
            <a:ext cx="3639489" cy="6165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sz="36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8" name="AutoShape 2" descr="What is a Neural Network? | TIBCO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W"/>
          </a:p>
        </p:txBody>
      </p:sp>
      <p:pic>
        <p:nvPicPr>
          <p:cNvPr id="1028" name="Picture 4" descr="best neural network tutorial Hot Sale - OFF 54%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12" y="1428535"/>
            <a:ext cx="9897762" cy="46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396" y="711800"/>
            <a:ext cx="1940011" cy="6165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sz="36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3074" name="Picture 2" descr="https://www.simplilearn.com/ice9/free_resources_article_thumb/Neural_Network_to_identify_the_image_of_a_flo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5" y="1530306"/>
            <a:ext cx="10230708" cy="343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9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185" y="457200"/>
            <a:ext cx="5212069" cy="661086"/>
          </a:xfrm>
        </p:spPr>
        <p:txBody>
          <a:bodyPr>
            <a:normAutofit/>
          </a:bodyPr>
          <a:lstStyle/>
          <a:p>
            <a:r>
              <a:rPr lang="en-Z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recognizes an image</a:t>
            </a:r>
            <a:endParaRPr lang="en-US" sz="36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91" y="1728916"/>
            <a:ext cx="9743947" cy="3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059" y="562232"/>
            <a:ext cx="4850450" cy="6165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Layers of CNN</a:t>
            </a:r>
            <a:endParaRPr lang="en-US" sz="36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448" y="1627530"/>
            <a:ext cx="5878121" cy="2796189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onnected Layer</a:t>
            </a: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Z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01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505" y="250717"/>
            <a:ext cx="2326765" cy="6165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sz="36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25" y="1417785"/>
            <a:ext cx="6252518" cy="40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354" y="226003"/>
            <a:ext cx="4202932" cy="61655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US" sz="36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F0391C8-A086-242A-46C6-D8092CB7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21" y="1905727"/>
            <a:ext cx="103536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2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68" y="226004"/>
            <a:ext cx="4882554" cy="61655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0065" cy="2656703"/>
          </a:xfrm>
          <a:prstGeom prst="rect">
            <a:avLst/>
          </a:prstGeom>
          <a:solidFill>
            <a:srgbClr val="4484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5" name="Rectangle 4"/>
          <p:cNvSpPr/>
          <p:nvPr/>
        </p:nvSpPr>
        <p:spPr>
          <a:xfrm>
            <a:off x="11981935" y="4188939"/>
            <a:ext cx="210065" cy="2656703"/>
          </a:xfrm>
          <a:prstGeom prst="rect">
            <a:avLst/>
          </a:prstGeom>
          <a:solidFill>
            <a:srgbClr val="F87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1026" name="Picture 2" descr="Fully connected layer - Machine Learning Projects for Mobile Applications  [Book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97" y="1191141"/>
            <a:ext cx="8316098" cy="480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252</Words>
  <Application>Microsoft Office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NEURAL NETWORK</vt:lpstr>
      <vt:lpstr>Neural Network</vt:lpstr>
      <vt:lpstr>Neural Network</vt:lpstr>
      <vt:lpstr>CNN</vt:lpstr>
      <vt:lpstr>CNN recognizes an image</vt:lpstr>
      <vt:lpstr>Layers of CNN</vt:lpstr>
      <vt:lpstr>Pooling</vt:lpstr>
      <vt:lpstr>Convolutional Layer</vt:lpstr>
      <vt:lpstr>Fully Connected Layer</vt:lpstr>
      <vt:lpstr>Uses of CNN</vt:lpstr>
      <vt:lpstr>RNN(Recurrent Neural Networks)</vt:lpstr>
      <vt:lpstr>RNN</vt:lpstr>
      <vt:lpstr>Types Of RNN</vt:lpstr>
      <vt:lpstr>One to One</vt:lpstr>
      <vt:lpstr>Many to One </vt:lpstr>
      <vt:lpstr>Uses Of RNN</vt:lpstr>
      <vt:lpstr>LSTM (Long Short-Term Memory)</vt:lpstr>
      <vt:lpstr>LSTM</vt:lpstr>
      <vt:lpstr>Types of gates</vt:lpstr>
      <vt:lpstr>Uses Of LSTM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Nirmal Rajeshkumar</dc:creator>
  <cp:lastModifiedBy>Nirmal Rajeshkumar</cp:lastModifiedBy>
  <cp:revision>17</cp:revision>
  <dcterms:created xsi:type="dcterms:W3CDTF">2023-06-27T09:20:10Z</dcterms:created>
  <dcterms:modified xsi:type="dcterms:W3CDTF">2023-07-01T05:21:23Z</dcterms:modified>
</cp:coreProperties>
</file>