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7015" autoAdjust="0"/>
    <p:restoredTop sz="94660"/>
  </p:normalViewPr>
  <p:slideViewPr>
    <p:cSldViewPr showGuides="0" snapToGrid="0" snapToObjects="0">
      <p:cViewPr varScale="1">
        <p:scale>
          <a:sx n="92" d="100"/>
          <a:sy n="92" d="100"/>
        </p:scale>
        <p:origin x="882" y="84"/>
      </p:cViewPr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 txBox="1"/>
          <p:nvPr/>
        </p:nvSpPr>
        <p:spPr>
          <a:xfrm rot="0">
            <a:off x="92075" y="71437"/>
            <a:ext cx="3175000" cy="9296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en-US" sz="2800" lang="zh-CN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高等数学</a:t>
            </a:r>
            <a:r>
              <a:rPr altLang="zh-CN" sz="2800" lang="en-US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20018.01.03</a:t>
            </a:r>
          </a:p>
        </p:txBody>
      </p:sp>
      <p:sp>
        <p:nvSpPr>
          <p:cNvPr id="1048577" name=""/>
          <p:cNvSpPr txBox="1"/>
          <p:nvPr/>
        </p:nvSpPr>
        <p:spPr>
          <a:xfrm rot="0">
            <a:off x="5321300" y="71437"/>
            <a:ext cx="3822700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en-US" sz="2800" lang="zh-CN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东南大学数学院贺传富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</p:sldLayoutIdLst>
  <p:hf dt="0" ft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algn="l" eaLnBrk="1" fontAlgn="base" hangingPunct="1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algn="l" eaLnBrk="1" fontAlgn="base" hangingPunct="1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algn="l" eaLnBrk="1" fontAlgn="base" hangingPunct="1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algn="l" eaLnBrk="1" fontAlgn="base" hangingPunct="1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slideLayout" Target="../slideLayouts/slideLayout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slideLayout" Target="../slideLayouts/slideLayout1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Relationship Id="rId3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emf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/>
        </p:nvSpPr>
        <p:spPr>
          <a:xfrm rot="0">
            <a:off x="1817687" y="2063750"/>
            <a:ext cx="5669281" cy="16916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/>
            <a:r>
              <a:rPr altLang="en-US" b="1" sz="5400" lang="zh-CN">
                <a:latin typeface="华文行楷" pitchFamily="2" charset="-122"/>
                <a:ea typeface="华文行楷" pitchFamily="2" charset="-122"/>
              </a:rPr>
              <a:t>高等数学（上册）</a:t>
            </a:r>
          </a:p>
          <a:p>
            <a:pPr algn="ctr" eaLnBrk="1" hangingPunct="1" latinLnBrk="1" lvl="0"/>
            <a:r>
              <a:rPr altLang="en-US" b="1" sz="5400" lang="zh-CN">
                <a:latin typeface="华文行楷" pitchFamily="2" charset="-122"/>
                <a:ea typeface="华文行楷" pitchFamily="2" charset="-122"/>
              </a:rPr>
              <a:t>复习建议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66787" y="958850"/>
            <a:ext cx="6715125" cy="1312862"/>
          </a:xfrm>
          <a:prstGeom prst="rect"/>
          <a:noFill/>
          <a:ln>
            <a:noFill/>
          </a:ln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598862" y="2586037"/>
            <a:ext cx="1631950" cy="622300"/>
          </a:xfrm>
          <a:prstGeom prst="rect"/>
          <a:noFill/>
          <a:ln>
            <a:noFill/>
          </a:ln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966787" y="3271837"/>
            <a:ext cx="6680200" cy="1273175"/>
          </a:xfrm>
          <a:prstGeom prst="rect"/>
          <a:noFill/>
          <a:ln>
            <a:noFill/>
          </a:ln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2376487" y="4608512"/>
            <a:ext cx="3059112" cy="12731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58825" y="1047750"/>
            <a:ext cx="7615237" cy="1906587"/>
          </a:xfrm>
          <a:prstGeom prst="rect"/>
          <a:noFill/>
          <a:ln>
            <a:noFill/>
          </a:ln>
        </p:spPr>
      </p:pic>
      <p:sp>
        <p:nvSpPr>
          <p:cNvPr id="1048598" name=""/>
          <p:cNvSpPr/>
          <p:nvPr/>
        </p:nvSpPr>
        <p:spPr>
          <a:xfrm rot="0">
            <a:off x="0" y="3100387"/>
            <a:ext cx="9144000" cy="0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endParaRPr altLang="en-US" lang="zh-CN">
              <a:latin typeface="Arial" pitchFamily="34" charset="0"/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462212" y="2720975"/>
            <a:ext cx="3457575" cy="16875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68437" y="1171575"/>
            <a:ext cx="4957762" cy="1098550"/>
          </a:xfrm>
          <a:prstGeom prst="rect"/>
          <a:noFill/>
          <a:ln>
            <a:noFill/>
          </a:ln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979737" y="2682875"/>
            <a:ext cx="2560637" cy="133032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84250" y="784225"/>
            <a:ext cx="6662737" cy="1911350"/>
          </a:xfrm>
          <a:prstGeom prst="rect"/>
          <a:noFill/>
          <a:ln>
            <a:noFill/>
          </a:ln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17537" y="3063875"/>
            <a:ext cx="6007100" cy="140176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570162" y="1711325"/>
            <a:ext cx="3962400" cy="674687"/>
          </a:xfrm>
          <a:prstGeom prst="rect"/>
          <a:noFill/>
          <a:ln>
            <a:noFill/>
          </a:ln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14375" y="752475"/>
            <a:ext cx="7007225" cy="1177925"/>
          </a:xfrm>
          <a:prstGeom prst="rect"/>
          <a:noFill/>
          <a:ln>
            <a:noFill/>
          </a:ln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14375" y="2678112"/>
            <a:ext cx="6945312" cy="1833562"/>
          </a:xfrm>
          <a:prstGeom prst="rect"/>
          <a:noFill/>
          <a:ln>
            <a:noFill/>
          </a:ln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2657475" y="3978275"/>
            <a:ext cx="4484687" cy="189865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>
            <a:lum bright="-100000" contrast="-100000"/>
          </a:blip>
          <a:srcRect l="0" t="0" r="0" b="0"/>
          <a:stretch>
            <a:fillRect/>
          </a:stretch>
        </p:blipFill>
        <p:spPr>
          <a:xfrm rot="0">
            <a:off x="657225" y="947737"/>
            <a:ext cx="6846887" cy="1449387"/>
          </a:xfrm>
          <a:prstGeom prst="rect"/>
          <a:noFill/>
          <a:ln>
            <a:noFill/>
          </a:ln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34975" y="2514600"/>
            <a:ext cx="8126412" cy="704850"/>
          </a:xfrm>
          <a:prstGeom prst="rect"/>
          <a:noFill/>
          <a:ln>
            <a:noFill/>
          </a:ln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58800" y="3343275"/>
            <a:ext cx="7639050" cy="6254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93737" y="1323975"/>
            <a:ext cx="6189662" cy="938212"/>
          </a:xfrm>
          <a:prstGeom prst="rect"/>
          <a:noFill/>
          <a:ln>
            <a:noFill/>
          </a:ln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77912" y="2420937"/>
            <a:ext cx="6126162" cy="938212"/>
          </a:xfrm>
          <a:prstGeom prst="rect"/>
          <a:noFill/>
          <a:ln>
            <a:noFill/>
          </a:ln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173162" y="3643312"/>
            <a:ext cx="7754937" cy="108902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209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>
            <a:lum bright="-100000"/>
          </a:blip>
          <a:srcRect l="0" t="0" r="0" b="0"/>
          <a:stretch>
            <a:fillRect/>
          </a:stretch>
        </p:blipFill>
        <p:spPr>
          <a:xfrm rot="0">
            <a:off x="581025" y="458787"/>
            <a:ext cx="7069137" cy="2108200"/>
          </a:xfrm>
          <a:prstGeom prst="rect"/>
          <a:noFill/>
          <a:ln>
            <a:noFill/>
          </a:ln>
        </p:spPr>
      </p:pic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74750" y="1651000"/>
            <a:ext cx="5638800" cy="915987"/>
          </a:xfrm>
          <a:prstGeom prst="rect"/>
          <a:noFill/>
          <a:ln>
            <a:noFill/>
          </a:ln>
        </p:spPr>
      </p:pic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3">
            <a:lum bright="-100000"/>
          </a:blip>
          <a:srcRect l="0" t="0" r="0" b="0"/>
          <a:stretch>
            <a:fillRect/>
          </a:stretch>
        </p:blipFill>
        <p:spPr>
          <a:xfrm rot="0">
            <a:off x="1079500" y="2476500"/>
            <a:ext cx="7069137" cy="1806575"/>
          </a:xfrm>
          <a:prstGeom prst="rect"/>
          <a:noFill/>
          <a:ln>
            <a:noFill/>
          </a:ln>
        </p:spPr>
      </p:pic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4">
            <a:lum bright="-100000"/>
          </a:blip>
          <a:srcRect l="0" t="0" r="0" b="0"/>
          <a:stretch>
            <a:fillRect/>
          </a:stretch>
        </p:blipFill>
        <p:spPr>
          <a:xfrm rot="0">
            <a:off x="1006475" y="4052887"/>
            <a:ext cx="7069137" cy="18065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209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209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209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30250" y="1108075"/>
            <a:ext cx="7837487" cy="23526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11200" y="1185862"/>
            <a:ext cx="7275512" cy="887412"/>
          </a:xfrm>
          <a:prstGeom prst="rect"/>
          <a:noFill/>
          <a:ln>
            <a:noFill/>
          </a:ln>
        </p:spPr>
      </p:pic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87450" y="2816225"/>
            <a:ext cx="3468687" cy="8874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209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9" name=""/>
          <p:cNvSpPr/>
          <p:nvPr/>
        </p:nvSpPr>
        <p:spPr>
          <a:xfrm rot="0">
            <a:off x="1797050" y="2479675"/>
            <a:ext cx="5212081" cy="7518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en-US" b="1" sz="4400" lang="zh-CN" u="sng">
                <a:latin typeface="华文行楷" pitchFamily="2" charset="-122"/>
                <a:ea typeface="华文行楷" pitchFamily="2" charset="-122"/>
              </a:rPr>
              <a:t>第一部分：基本内容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81075" y="850900"/>
            <a:ext cx="5467350" cy="31908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60362" y="742950"/>
            <a:ext cx="7608887" cy="39878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73062" y="615950"/>
            <a:ext cx="7681912" cy="1687512"/>
          </a:xfrm>
          <a:prstGeom prst="rect"/>
          <a:noFill/>
          <a:ln>
            <a:noFill/>
          </a:ln>
        </p:spPr>
      </p:pic>
      <p:pic>
        <p:nvPicPr>
          <p:cNvPr id="209718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987425" y="2446337"/>
            <a:ext cx="7529512" cy="19208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209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209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52462" y="847725"/>
            <a:ext cx="6421437" cy="1625600"/>
          </a:xfrm>
          <a:prstGeom prst="rect"/>
          <a:noFill/>
          <a:ln>
            <a:noFill/>
          </a:ln>
        </p:spPr>
      </p:pic>
      <p:pic>
        <p:nvPicPr>
          <p:cNvPr id="209718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52462" y="2794000"/>
            <a:ext cx="7281862" cy="987425"/>
          </a:xfrm>
          <a:prstGeom prst="rect"/>
          <a:noFill/>
          <a:ln>
            <a:noFill/>
          </a:ln>
        </p:spPr>
      </p:pic>
      <p:pic>
        <p:nvPicPr>
          <p:cNvPr id="209718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200400" y="3316287"/>
            <a:ext cx="614362" cy="928687"/>
          </a:xfrm>
          <a:prstGeom prst="rect"/>
          <a:noFill/>
          <a:ln>
            <a:noFill/>
          </a:ln>
        </p:spPr>
      </p:pic>
      <p:pic>
        <p:nvPicPr>
          <p:cNvPr id="2097189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652462" y="4306887"/>
            <a:ext cx="7742237" cy="101758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209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9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4837" y="815975"/>
            <a:ext cx="7797800" cy="2384425"/>
          </a:xfrm>
          <a:prstGeom prst="rect"/>
          <a:noFill/>
          <a:ln>
            <a:noFill/>
          </a:ln>
        </p:spPr>
      </p:pic>
      <p:pic>
        <p:nvPicPr>
          <p:cNvPr id="2097191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335087" y="3387725"/>
            <a:ext cx="5838825" cy="13493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209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209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9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63575" y="842962"/>
            <a:ext cx="6938962" cy="981075"/>
          </a:xfrm>
          <a:prstGeom prst="rect"/>
          <a:noFill/>
          <a:ln>
            <a:noFill/>
          </a:ln>
        </p:spPr>
      </p:pic>
      <p:pic>
        <p:nvPicPr>
          <p:cNvPr id="209719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63575" y="2255837"/>
            <a:ext cx="6908800" cy="224313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209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9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96887" y="661987"/>
            <a:ext cx="5695950" cy="728662"/>
          </a:xfrm>
          <a:prstGeom prst="rect"/>
          <a:noFill/>
          <a:ln>
            <a:noFill/>
          </a:ln>
        </p:spPr>
      </p:pic>
      <p:pic>
        <p:nvPicPr>
          <p:cNvPr id="209719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189037" y="1473200"/>
            <a:ext cx="3309937" cy="1128712"/>
          </a:xfrm>
          <a:prstGeom prst="rect"/>
          <a:noFill/>
          <a:ln>
            <a:noFill/>
          </a:ln>
        </p:spPr>
      </p:pic>
      <p:pic>
        <p:nvPicPr>
          <p:cNvPr id="2097196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496887" y="2757487"/>
            <a:ext cx="8037512" cy="22971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209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209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209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9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49287" y="977900"/>
            <a:ext cx="7607300" cy="2198687"/>
          </a:xfrm>
          <a:prstGeom prst="rect"/>
          <a:noFill/>
          <a:ln>
            <a:noFill/>
          </a:ln>
        </p:spPr>
      </p:pic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920875" y="3416300"/>
            <a:ext cx="4202112" cy="10826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209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9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66787" y="1190625"/>
            <a:ext cx="6516687" cy="331628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0" name=""/>
          <p:cNvSpPr/>
          <p:nvPr/>
        </p:nvSpPr>
        <p:spPr>
          <a:xfrm rot="0">
            <a:off x="539750" y="692150"/>
            <a:ext cx="3434081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en-US" b="1" sz="3200" lang="zh-CN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一元函数微分学：</a:t>
            </a:r>
          </a:p>
        </p:txBody>
      </p:sp>
      <p:sp>
        <p:nvSpPr>
          <p:cNvPr id="1048581" name=""/>
          <p:cNvSpPr/>
          <p:nvPr/>
        </p:nvSpPr>
        <p:spPr>
          <a:xfrm rot="0">
            <a:off x="682625" y="1276350"/>
            <a:ext cx="7320281" cy="49174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1.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求极限：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1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）夹逼定理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2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）单调有界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3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）重要极限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4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）等价无穷小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5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）左右极限</a:t>
            </a:r>
          </a:p>
          <a:p>
            <a:pPr eaLnBrk="1" hangingPunct="1" latinLnBrk="1" lvl="0"/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   (6)  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罗比达法则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7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）中值定理（微分中值与积分中值）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8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）定积分的定义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9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）与变上限积分有关的极限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 uiExpand="0" build="whol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2" name=""/>
          <p:cNvSpPr/>
          <p:nvPr/>
        </p:nvSpPr>
        <p:spPr>
          <a:xfrm rot="0">
            <a:off x="1036637" y="873125"/>
            <a:ext cx="4526280" cy="3952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3200" lang="en-US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altLang="en-US" b="1" sz="3200" lang="zh-CN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导数与微分：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1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）导数定义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2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）导数公式（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18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个）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3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）参数方程求导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4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）隐函数求导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5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）极坐标方程求导</a:t>
            </a:r>
          </a:p>
          <a:p>
            <a:pPr eaLnBrk="1" hangingPunct="1" latinLnBrk="1" lvl="0"/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   (6)  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求高阶导数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7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）求微分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 uiExpand="0" build="whol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"/>
          <p:cNvSpPr/>
          <p:nvPr/>
        </p:nvSpPr>
        <p:spPr>
          <a:xfrm rot="0">
            <a:off x="1036637" y="873125"/>
            <a:ext cx="6913880" cy="4434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3200" lang="en-US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</a:t>
            </a:r>
            <a:r>
              <a:rPr altLang="en-US" b="1" sz="3200" lang="zh-CN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微分学应用：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1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）求切线和法线方程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2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）利用中值定理证明等式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3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）单调性和利用单调性证明不等式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4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）求极值和最值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5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）判定凹凸性与拐点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6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）怎样求渐近线</a:t>
            </a:r>
          </a:p>
          <a:p>
            <a:pPr eaLnBrk="1" hangingPunct="1" latinLnBrk="1" lvl="0"/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   (7)   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曲率的公式</a:t>
            </a:r>
          </a:p>
          <a:p>
            <a:pPr eaLnBrk="1" hangingPunct="1" latinLnBrk="1" lvl="0"/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（</a:t>
            </a:r>
            <a:r>
              <a:rPr altLang="zh-CN" b="1" sz="3200" lang="en-US">
                <a:latin typeface="华文楷体" pitchFamily="2" charset="-122"/>
                <a:ea typeface="华文楷体" pitchFamily="2" charset="-122"/>
              </a:rPr>
              <a:t>8</a:t>
            </a:r>
            <a:r>
              <a:rPr altLang="en-US" b="1" sz="3200" lang="zh-CN">
                <a:latin typeface="华文楷体" pitchFamily="2" charset="-122"/>
                <a:ea typeface="华文楷体" pitchFamily="2" charset="-122"/>
              </a:rPr>
              <a:t>）无穷小阶的判定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3" grpId="0" uiExpand="0" build="whol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"/>
          <p:cNvSpPr/>
          <p:nvPr/>
        </p:nvSpPr>
        <p:spPr>
          <a:xfrm rot="0">
            <a:off x="528637" y="3191985"/>
            <a:ext cx="6951980" cy="510541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/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3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.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有关积分中值定理和积分性质的证明题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5" name=""/>
          <p:cNvSpPr/>
          <p:nvPr/>
        </p:nvSpPr>
        <p:spPr>
          <a:xfrm rot="0">
            <a:off x="539750" y="692150"/>
            <a:ext cx="3764281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3200" lang="en-US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altLang="en-US" b="1" sz="3200" lang="zh-CN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一元函数积分学：</a:t>
            </a:r>
          </a:p>
        </p:txBody>
      </p:sp>
      <p:sp>
        <p:nvSpPr>
          <p:cNvPr id="1048586" name=""/>
          <p:cNvSpPr/>
          <p:nvPr/>
        </p:nvSpPr>
        <p:spPr>
          <a:xfrm rot="0">
            <a:off x="528637" y="1309687"/>
            <a:ext cx="8006081" cy="929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 1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.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计算题：计算不定积分、定积分及广义积分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eaLnBrk="1" hangingPunct="1" latinLnBrk="1" lvl="0"/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特别是奇函数，周期函数的积分，积分的重要公式</a:t>
            </a:r>
          </a:p>
        </p:txBody>
      </p:sp>
      <p:sp>
        <p:nvSpPr>
          <p:cNvPr id="1048587" name=""/>
          <p:cNvSpPr/>
          <p:nvPr/>
        </p:nvSpPr>
        <p:spPr>
          <a:xfrm rot="0">
            <a:off x="644525" y="2465387"/>
            <a:ext cx="7307581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2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.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关于变上限积分的题：如求导、求极限等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8" name=""/>
          <p:cNvSpPr/>
          <p:nvPr/>
        </p:nvSpPr>
        <p:spPr>
          <a:xfrm rot="0">
            <a:off x="900112" y="5589587"/>
            <a:ext cx="2944812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5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.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综合性试题。</a:t>
            </a:r>
          </a:p>
        </p:txBody>
      </p:sp>
      <p:sp>
        <p:nvSpPr>
          <p:cNvPr id="1048589" name=""/>
          <p:cNvSpPr/>
          <p:nvPr/>
        </p:nvSpPr>
        <p:spPr>
          <a:xfrm rot="0">
            <a:off x="971550" y="4868862"/>
            <a:ext cx="6335712" cy="519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平均值，变力作功，水压力等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;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　</a:t>
            </a:r>
          </a:p>
        </p:txBody>
      </p:sp>
      <p:sp>
        <p:nvSpPr>
          <p:cNvPr id="1048590" name=""/>
          <p:cNvSpPr/>
          <p:nvPr/>
        </p:nvSpPr>
        <p:spPr>
          <a:xfrm rot="0">
            <a:off x="344487" y="3779837"/>
            <a:ext cx="3675381" cy="5105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　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4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.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定积分应用题：</a:t>
            </a:r>
          </a:p>
        </p:txBody>
      </p:sp>
      <p:sp>
        <p:nvSpPr>
          <p:cNvPr id="1048591" name=""/>
          <p:cNvSpPr/>
          <p:nvPr/>
        </p:nvSpPr>
        <p:spPr>
          <a:xfrm rot="0">
            <a:off x="971550" y="4408487"/>
            <a:ext cx="6583681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计算面积，旋转体体积，平面曲线弧长，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58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858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7"/>
                                        <p:tgtEl>
                                          <p:spTgt spid="104859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2"/>
                                        <p:tgtEl>
                                          <p:spTgt spid="104858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7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 uiExpand="0" build="whole"/>
      <p:bldP spid="1048588" grpId="0" uiExpand="0" build="whole"/>
      <p:bldP spid="1048590" grpId="0" uiExpand="0" build="whol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/>
          <p:cNvSpPr/>
          <p:nvPr/>
        </p:nvSpPr>
        <p:spPr>
          <a:xfrm rot="0">
            <a:off x="684212" y="2786062"/>
            <a:ext cx="3663950" cy="52387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algn="ctr" eaLnBrk="1" hangingPunct="1" latinLnBrk="1" lvl="0"/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3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）二阶线性微分方程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3" name=""/>
          <p:cNvSpPr/>
          <p:nvPr/>
        </p:nvSpPr>
        <p:spPr>
          <a:xfrm rot="0">
            <a:off x="539750" y="692150"/>
            <a:ext cx="2545080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3200" lang="en-US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</a:t>
            </a:r>
            <a:r>
              <a:rPr altLang="en-US" b="1" sz="3200" lang="zh-CN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微分方程：</a:t>
            </a:r>
          </a:p>
        </p:txBody>
      </p:sp>
      <p:sp>
        <p:nvSpPr>
          <p:cNvPr id="1048594" name=""/>
          <p:cNvSpPr/>
          <p:nvPr/>
        </p:nvSpPr>
        <p:spPr>
          <a:xfrm rot="0">
            <a:off x="539750" y="1404937"/>
            <a:ext cx="3113087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 1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.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一阶微分方程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5" name=""/>
          <p:cNvSpPr/>
          <p:nvPr/>
        </p:nvSpPr>
        <p:spPr>
          <a:xfrm rot="0">
            <a:off x="684212" y="2060575"/>
            <a:ext cx="4459287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2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.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二阶可降阶的微分方程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6" name=""/>
          <p:cNvSpPr/>
          <p:nvPr/>
        </p:nvSpPr>
        <p:spPr>
          <a:xfrm rot="0">
            <a:off x="684212" y="3605212"/>
            <a:ext cx="8298181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4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）</a:t>
            </a:r>
            <a:r>
              <a:rPr altLang="zh-CN" b="1" sz="2800" lang="en-US">
                <a:latin typeface="华文楷体" pitchFamily="2" charset="-122"/>
                <a:ea typeface="华文楷体" pitchFamily="2" charset="-122"/>
              </a:rPr>
              <a:t>.</a:t>
            </a:r>
            <a:r>
              <a:rPr altLang="en-US" b="1" sz="2800" lang="zh-CN">
                <a:latin typeface="华文楷体" pitchFamily="2" charset="-122"/>
                <a:ea typeface="华文楷体" pitchFamily="2" charset="-122"/>
              </a:rPr>
              <a:t>与变上限积分，面积，体积有关的综合性练习。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59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859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 uiExpand="0" build="whole"/>
      <p:bldP spid="1048596" grpId="0" uiExpand="0" build="whol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/>
          <p:nvPr/>
        </p:nvSpPr>
        <p:spPr>
          <a:xfrm rot="0">
            <a:off x="1797050" y="2801937"/>
            <a:ext cx="5212081" cy="7518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eaLnBrk="1" hangingPunct="1" latinLnBrk="1" lvl="0"/>
            <a:r>
              <a:rPr altLang="en-US" b="1" sz="4400" lang="zh-CN" u="sng">
                <a:latin typeface="华文行楷" pitchFamily="2" charset="-122"/>
                <a:ea typeface="华文行楷" pitchFamily="2" charset="-122"/>
              </a:rPr>
              <a:t>第二部分：典型练习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74687" y="900112"/>
            <a:ext cx="5430837" cy="1255712"/>
          </a:xfrm>
          <a:prstGeom prst="rect"/>
          <a:noFill/>
          <a:ln>
            <a:noFill/>
          </a:ln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709737" y="2389187"/>
            <a:ext cx="5121275" cy="617537"/>
          </a:xfrm>
          <a:prstGeom prst="rect"/>
          <a:noFill/>
          <a:ln>
            <a:noFill/>
          </a:ln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930400" y="3475037"/>
            <a:ext cx="6683375" cy="18573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locamir</dc:creator>
  <cp:lastModifiedBy>locamir</cp:lastModifiedBy>
  <dcterms:created xsi:type="dcterms:W3CDTF">2017-12-23T17:11:52Z</dcterms:created>
  <dcterms:modified xsi:type="dcterms:W3CDTF">2018-01-03T10:48:42Z</dcterms:modified>
</cp:coreProperties>
</file>