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FFA2D-FF31-B94D-9E7B-BD7D4BB4B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B91028-B55D-3044-B005-71F7A603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D45318-50F6-6C49-BD07-5C749C33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75EB5-6621-0541-A786-3547B51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54A481-9C19-A544-9E21-9256CA76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ACDA2-D169-1E47-AC75-DCB8EC5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E79E8C-6CED-D04F-B352-4AEF4417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292A2-0266-2D4B-AE2A-B1B79AC2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2FD10-D786-2545-B9BE-C8796D1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4CB16-CA06-0B48-BFB2-2B32AC75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82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1220E6-09E8-C647-A791-3BC467998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88DBA-1E41-5048-90D5-EF894AA6F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CF431-5E47-DE42-B825-594C4B9A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904602-272B-AE41-84A0-BDBD59A3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1DECE-DD87-2845-BD21-99E8B6D8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E66B9-443A-C340-865D-5288165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60137-9F98-4B43-966B-465D67AD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EC2AFA-A8FD-1849-AE18-79C3FC3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2D6FA-09F5-804B-8880-353D7FC7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F1CEAE-AA8E-E44F-99CF-B1EFFCD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1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229E7-C6EC-7345-9F56-E0E55171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E761C3-B1F3-E941-855B-08D34F39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1F3F-10B4-E94B-8480-D205DD2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A18064-2C5E-784E-A869-32F21CDE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CD7F1F-EBB8-BF40-8F01-85ED335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2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B4CF7-188D-1D4D-A8DD-F2FAB31C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5347C-F68A-904B-891A-7DE02088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C36430-2ECB-FC42-A62A-44297051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7718A-2D7A-5A41-AC3F-336D29C2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422906-A910-D241-90F5-8F78ABD8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0DBAE-04D8-2A4B-8E22-5F37E547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8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EF73E-1058-DE49-8A05-1304EEDE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835A7-B6E4-E34B-A1D8-D8F8F2550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354247-9321-1549-B002-72B21390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9E9F8F-6080-5D46-AF47-159FBF7D8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BB6CE3-98AE-D942-8465-B675B70F9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5C2FC9-ACD3-6748-8862-EC263D7D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8ADB92-B394-E44A-8873-38A4A8AD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3D629A-133D-754C-9544-2EB05471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3A755-0567-EE49-911F-ED37F5B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6893CF-8762-6B4E-8142-0B6B06F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E6AFA3-FF70-0A42-BC6D-49BA8697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982BA7-BF56-9744-9D55-9723ACF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18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677399-7BFB-4C45-98CF-63422AE5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A7A49C-F453-E241-AE77-88211E49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97650-1F1E-E640-A0F4-16FD4789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1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34E0-2202-7E4C-A967-3DF55E29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8B1524-12F8-4948-B296-19AAD468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73E588-A7A3-A94E-95B6-E7D654D2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5A32B-70C0-CB4A-BCD4-8B8E5128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13E21-AA4C-4440-905D-28E56456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C431E7-EBD9-F949-B75D-0CDDCF6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6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B6D21-3862-AA4A-A6F1-01FD1D6A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5D03AC-D3FF-6048-8776-279D7449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EA9BD0-36A3-B94D-86A5-AE8DF5C4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8448CD-EF2C-A148-B575-D7AA5944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875D0-B3B0-EE48-A7E5-B2E4AF91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9DDD13-EF47-CF44-BD08-00B9D1B1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2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0C79F-0BE9-914E-A1C5-DA4480CA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EB627-174B-6F40-89CB-6968F7C5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C1790-82A4-9646-9BDD-EE2D55C9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66E0-5B15-6E40-BECC-7FAFEA3308B6}" type="datetimeFigureOut">
              <a:rPr kumimoji="1" lang="ja-JP" altLang="en-US" smtClean="0"/>
              <a:t>2019/11/23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88620-460C-AA4A-AA66-62A85B6D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F45BA-8B96-8E44-98D3-C3803477F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503A-593A-3742-A3E2-F9026644AF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5149E-4CA4-2548-9F9F-4A7C14F43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5CC742-D706-F046-BF60-50BAD1FE1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15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児玉 悠史</dc:creator>
  <cp:lastModifiedBy>児玉 悠史</cp:lastModifiedBy>
  <cp:revision>1</cp:revision>
  <dcterms:created xsi:type="dcterms:W3CDTF">2019-11-23T09:26:35Z</dcterms:created>
  <dcterms:modified xsi:type="dcterms:W3CDTF">2019-11-23T09:26:53Z</dcterms:modified>
</cp:coreProperties>
</file>