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9" name="Shape 99"/>
          <p:cNvSpPr/>
          <p:nvPr>
            <p:ph type="sldImg"/>
          </p:nvPr>
        </p:nvSpPr>
        <p:spPr>
          <a:xfrm>
            <a:off x="1143000" y="685800"/>
            <a:ext cx="4572000" cy="3429000"/>
          </a:xfrm>
          <a:prstGeom prst="rect">
            <a:avLst/>
          </a:prstGeom>
        </p:spPr>
        <p:txBody>
          <a:bodyPr/>
          <a:lstStyle/>
          <a:p>
            <a:pPr/>
          </a:p>
        </p:txBody>
      </p:sp>
      <p:sp>
        <p:nvSpPr>
          <p:cNvPr id="100" name="Shape 1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맑은 고딕"/>
      </a:defRPr>
    </a:lvl1pPr>
    <a:lvl2pPr indent="228600" latinLnBrk="0">
      <a:defRPr sz="1200">
        <a:latin typeface="+mn-lt"/>
        <a:ea typeface="+mn-ea"/>
        <a:cs typeface="+mn-cs"/>
        <a:sym typeface="맑은 고딕"/>
      </a:defRPr>
    </a:lvl2pPr>
    <a:lvl3pPr indent="457200" latinLnBrk="0">
      <a:defRPr sz="1200">
        <a:latin typeface="+mn-lt"/>
        <a:ea typeface="+mn-ea"/>
        <a:cs typeface="+mn-cs"/>
        <a:sym typeface="맑은 고딕"/>
      </a:defRPr>
    </a:lvl3pPr>
    <a:lvl4pPr indent="685800" latinLnBrk="0">
      <a:defRPr sz="1200">
        <a:latin typeface="+mn-lt"/>
        <a:ea typeface="+mn-ea"/>
        <a:cs typeface="+mn-cs"/>
        <a:sym typeface="맑은 고딕"/>
      </a:defRPr>
    </a:lvl4pPr>
    <a:lvl5pPr indent="914400" latinLnBrk="0">
      <a:defRPr sz="1200">
        <a:latin typeface="+mn-lt"/>
        <a:ea typeface="+mn-ea"/>
        <a:cs typeface="+mn-cs"/>
        <a:sym typeface="맑은 고딕"/>
      </a:defRPr>
    </a:lvl5pPr>
    <a:lvl6pPr indent="1143000" latinLnBrk="0">
      <a:defRPr sz="1200">
        <a:latin typeface="+mn-lt"/>
        <a:ea typeface="+mn-ea"/>
        <a:cs typeface="+mn-cs"/>
        <a:sym typeface="맑은 고딕"/>
      </a:defRPr>
    </a:lvl6pPr>
    <a:lvl7pPr indent="1371600" latinLnBrk="0">
      <a:defRPr sz="1200">
        <a:latin typeface="+mn-lt"/>
        <a:ea typeface="+mn-ea"/>
        <a:cs typeface="+mn-cs"/>
        <a:sym typeface="맑은 고딕"/>
      </a:defRPr>
    </a:lvl7pPr>
    <a:lvl8pPr indent="1600200" latinLnBrk="0">
      <a:defRPr sz="1200">
        <a:latin typeface="+mn-lt"/>
        <a:ea typeface="+mn-ea"/>
        <a:cs typeface="+mn-cs"/>
        <a:sym typeface="맑은 고딕"/>
      </a:defRPr>
    </a:lvl8pPr>
    <a:lvl9pPr indent="1828800" latinLnBrk="0">
      <a:defRPr sz="1200">
        <a:latin typeface="+mn-lt"/>
        <a:ea typeface="+mn-ea"/>
        <a:cs typeface="+mn-cs"/>
        <a:sym typeface="맑은 고딕"/>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제목 슬라이드">
    <p:spTree>
      <p:nvGrpSpPr>
        <p:cNvPr id="1" name=""/>
        <p:cNvGrpSpPr/>
        <p:nvPr/>
      </p:nvGrpSpPr>
      <p:grpSpPr>
        <a:xfrm>
          <a:off x="0" y="0"/>
          <a:ext cx="0" cy="0"/>
          <a:chOff x="0" y="0"/>
          <a:chExt cx="0" cy="0"/>
        </a:xfrm>
      </p:grpSpPr>
      <p:pic>
        <p:nvPicPr>
          <p:cNvPr id="12" name="그림 6" descr="그림 6"/>
          <p:cNvPicPr>
            <a:picLocks noChangeAspect="1"/>
          </p:cNvPicPr>
          <p:nvPr/>
        </p:nvPicPr>
        <p:blipFill>
          <a:blip r:embed="rId2">
            <a:extLst/>
          </a:blip>
          <a:stretch>
            <a:fillRect/>
          </a:stretch>
        </p:blipFill>
        <p:spPr>
          <a:xfrm>
            <a:off x="0" y="0"/>
            <a:ext cx="12192635" cy="6858635"/>
          </a:xfrm>
          <a:prstGeom prst="rect">
            <a:avLst/>
          </a:prstGeom>
          <a:ln w="12700">
            <a:miter lim="400000"/>
          </a:ln>
        </p:spPr>
      </p:pic>
      <p:sp>
        <p:nvSpPr>
          <p:cNvPr id="13" name="제목 텍스트"/>
          <p:cNvSpPr txBox="1"/>
          <p:nvPr>
            <p:ph type="title"/>
          </p:nvPr>
        </p:nvSpPr>
        <p:spPr>
          <a:xfrm>
            <a:off x="914400" y="1381760"/>
            <a:ext cx="10363835" cy="2388236"/>
          </a:xfrm>
          <a:prstGeom prst="rect">
            <a:avLst/>
          </a:prstGeom>
        </p:spPr>
        <p:txBody>
          <a:bodyPr anchor="b"/>
          <a:lstStyle>
            <a:lvl1pPr>
              <a:defRPr sz="5000">
                <a:solidFill>
                  <a:srgbClr val="295776"/>
                </a:solidFill>
              </a:defRPr>
            </a:lvl1pPr>
          </a:lstStyle>
          <a:p>
            <a:pPr/>
            <a:r>
              <a:t>제목 텍스트</a:t>
            </a:r>
          </a:p>
        </p:txBody>
      </p:sp>
      <p:sp>
        <p:nvSpPr>
          <p:cNvPr id="14" name="본문 첫 번째 줄…"/>
          <p:cNvSpPr txBox="1"/>
          <p:nvPr>
            <p:ph type="body" sz="quarter" idx="1"/>
          </p:nvPr>
        </p:nvSpPr>
        <p:spPr>
          <a:xfrm>
            <a:off x="1524000" y="3861434"/>
            <a:ext cx="9144635" cy="1656081"/>
          </a:xfrm>
          <a:prstGeom prst="rect">
            <a:avLst/>
          </a:prstGeom>
        </p:spPr>
        <p:txBody>
          <a:bodyPr/>
          <a:lstStyle>
            <a:lvl1pPr algn="ctr">
              <a:spcBef>
                <a:spcPts val="1000"/>
              </a:spcBef>
              <a:defRPr sz="2400">
                <a:solidFill>
                  <a:srgbClr val="57768B"/>
                </a:solidFill>
              </a:defRPr>
            </a:lvl1pPr>
            <a:lvl2pPr indent="457200" algn="ctr">
              <a:spcBef>
                <a:spcPts val="1000"/>
              </a:spcBef>
              <a:defRPr sz="2400">
                <a:solidFill>
                  <a:srgbClr val="57768B"/>
                </a:solidFill>
              </a:defRPr>
            </a:lvl2pPr>
            <a:lvl3pPr indent="914400" algn="ctr">
              <a:spcBef>
                <a:spcPts val="1000"/>
              </a:spcBef>
              <a:defRPr sz="2400">
                <a:solidFill>
                  <a:srgbClr val="57768B"/>
                </a:solidFill>
              </a:defRPr>
            </a:lvl3pPr>
            <a:lvl4pPr indent="1371600" algn="ctr">
              <a:spcBef>
                <a:spcPts val="1000"/>
              </a:spcBef>
              <a:defRPr sz="2400">
                <a:solidFill>
                  <a:srgbClr val="57768B"/>
                </a:solidFill>
              </a:defRPr>
            </a:lvl4pPr>
            <a:lvl5pPr indent="1828800" algn="ctr">
              <a:spcBef>
                <a:spcPts val="1000"/>
              </a:spcBef>
              <a:defRPr sz="2400">
                <a:solidFill>
                  <a:srgbClr val="57768B"/>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5" name="슬라이드 번호"/>
          <p:cNvSpPr txBox="1"/>
          <p:nvPr>
            <p:ph type="sldNum" sz="quarter" idx="2"/>
          </p:nvPr>
        </p:nvSpPr>
        <p:spPr>
          <a:prstGeom prst="rect">
            <a:avLst/>
          </a:prstGeom>
        </p:spPr>
        <p:txBody>
          <a:bodyPr/>
          <a:lstStyle>
            <a:lvl1pPr>
              <a:defRPr>
                <a:solidFill>
                  <a:srgbClr val="80808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내용">
    <p:spTree>
      <p:nvGrpSpPr>
        <p:cNvPr id="1" name=""/>
        <p:cNvGrpSpPr/>
        <p:nvPr/>
      </p:nvGrpSpPr>
      <p:grpSpPr>
        <a:xfrm>
          <a:off x="0" y="0"/>
          <a:ext cx="0" cy="0"/>
          <a:chOff x="0" y="0"/>
          <a:chExt cx="0" cy="0"/>
        </a:xfrm>
      </p:grpSpPr>
      <p:sp>
        <p:nvSpPr>
          <p:cNvPr id="22" name="제목 텍스트"/>
          <p:cNvSpPr txBox="1"/>
          <p:nvPr>
            <p:ph type="title"/>
          </p:nvPr>
        </p:nvSpPr>
        <p:spPr>
          <a:prstGeom prst="rect">
            <a:avLst/>
          </a:prstGeom>
        </p:spPr>
        <p:txBody>
          <a:bodyPr/>
          <a:lstStyle/>
          <a:p>
            <a:pPr/>
            <a:r>
              <a:t>제목 텍스트</a:t>
            </a:r>
          </a:p>
        </p:txBody>
      </p:sp>
      <p:sp>
        <p:nvSpPr>
          <p:cNvPr id="23" name="본문 첫 번째 줄…"/>
          <p:cNvSpPr txBox="1"/>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구역 머리글">
    <p:bg>
      <p:bgPr>
        <a:solidFill>
          <a:srgbClr val="57768B"/>
        </a:solidFill>
      </p:bgPr>
    </p:bg>
    <p:spTree>
      <p:nvGrpSpPr>
        <p:cNvPr id="1" name=""/>
        <p:cNvGrpSpPr/>
        <p:nvPr/>
      </p:nvGrpSpPr>
      <p:grpSpPr>
        <a:xfrm>
          <a:off x="0" y="0"/>
          <a:ext cx="0" cy="0"/>
          <a:chOff x="0" y="0"/>
          <a:chExt cx="0" cy="0"/>
        </a:xfrm>
      </p:grpSpPr>
      <p:sp>
        <p:nvSpPr>
          <p:cNvPr id="31" name="제목 텍스트"/>
          <p:cNvSpPr txBox="1"/>
          <p:nvPr>
            <p:ph type="title"/>
          </p:nvPr>
        </p:nvSpPr>
        <p:spPr>
          <a:xfrm>
            <a:off x="831850" y="1710054"/>
            <a:ext cx="10516235" cy="2853056"/>
          </a:xfrm>
          <a:prstGeom prst="rect">
            <a:avLst/>
          </a:prstGeom>
        </p:spPr>
        <p:txBody>
          <a:bodyPr anchor="b"/>
          <a:lstStyle>
            <a:lvl1pPr>
              <a:defRPr sz="5000">
                <a:solidFill>
                  <a:srgbClr val="FFFFFF"/>
                </a:solidFill>
              </a:defRPr>
            </a:lvl1pPr>
          </a:lstStyle>
          <a:p>
            <a:pPr/>
            <a:r>
              <a:t>제목 텍스트</a:t>
            </a:r>
          </a:p>
        </p:txBody>
      </p:sp>
      <p:sp>
        <p:nvSpPr>
          <p:cNvPr id="32" name="본문 첫 번째 줄…"/>
          <p:cNvSpPr txBox="1"/>
          <p:nvPr>
            <p:ph type="body" sz="quarter" idx="1"/>
          </p:nvPr>
        </p:nvSpPr>
        <p:spPr>
          <a:xfrm>
            <a:off x="831850" y="4589779"/>
            <a:ext cx="10516235" cy="1500506"/>
          </a:xfrm>
          <a:prstGeom prst="rect">
            <a:avLst/>
          </a:prstGeom>
        </p:spPr>
        <p:txBody>
          <a:bodyPr/>
          <a:lstStyle>
            <a:lvl1pPr>
              <a:spcBef>
                <a:spcPts val="1000"/>
              </a:spcBef>
              <a:defRPr sz="2400">
                <a:solidFill>
                  <a:srgbClr val="FFFFFF"/>
                </a:solidFill>
              </a:defRPr>
            </a:lvl1pPr>
            <a:lvl2pPr indent="457200">
              <a:spcBef>
                <a:spcPts val="1000"/>
              </a:spcBef>
              <a:defRPr sz="2400">
                <a:solidFill>
                  <a:srgbClr val="FFFFFF"/>
                </a:solidFill>
              </a:defRPr>
            </a:lvl2pPr>
            <a:lvl3pPr indent="914400">
              <a:spcBef>
                <a:spcPts val="1000"/>
              </a:spcBef>
              <a:defRPr sz="2400">
                <a:solidFill>
                  <a:srgbClr val="FFFFFF"/>
                </a:solidFill>
              </a:defRPr>
            </a:lvl3pPr>
            <a:lvl4pPr indent="1371600">
              <a:spcBef>
                <a:spcPts val="1000"/>
              </a:spcBef>
              <a:defRPr sz="2400">
                <a:solidFill>
                  <a:srgbClr val="FFFFFF"/>
                </a:solidFill>
              </a:defRPr>
            </a:lvl4pPr>
            <a:lvl5pPr indent="1828800">
              <a:spcBef>
                <a:spcPts val="1000"/>
              </a:spcBef>
              <a:defRPr sz="2400">
                <a:solidFill>
                  <a:srgbClr val="FFFFFF"/>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3" name="슬라이드 번호"/>
          <p:cNvSpPr txBox="1"/>
          <p:nvPr>
            <p:ph type="sldNum" sz="quarter" idx="2"/>
          </p:nvPr>
        </p:nvSpPr>
        <p:spPr>
          <a:prstGeom prst="rect">
            <a:avLst/>
          </a:prstGeom>
        </p:spPr>
        <p:txBody>
          <a:bodyPr/>
          <a:lstStyle>
            <a:lvl1pPr>
              <a:defRPr>
                <a:solidFill>
                  <a:srgbClr val="D9D9D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콘텐츠 2개">
    <p:spTree>
      <p:nvGrpSpPr>
        <p:cNvPr id="1" name=""/>
        <p:cNvGrpSpPr/>
        <p:nvPr/>
      </p:nvGrpSpPr>
      <p:grpSpPr>
        <a:xfrm>
          <a:off x="0" y="0"/>
          <a:ext cx="0" cy="0"/>
          <a:chOff x="0" y="0"/>
          <a:chExt cx="0" cy="0"/>
        </a:xfrm>
      </p:grpSpPr>
      <p:pic>
        <p:nvPicPr>
          <p:cNvPr id="40" name="그림 6" descr="그림 6"/>
          <p:cNvPicPr>
            <a:picLocks noChangeAspect="1"/>
          </p:cNvPicPr>
          <p:nvPr/>
        </p:nvPicPr>
        <p:blipFill>
          <a:blip r:embed="rId2">
            <a:extLst/>
          </a:blip>
          <a:stretch>
            <a:fillRect/>
          </a:stretch>
        </p:blipFill>
        <p:spPr>
          <a:xfrm>
            <a:off x="0" y="0"/>
            <a:ext cx="12192635" cy="6858635"/>
          </a:xfrm>
          <a:prstGeom prst="rect">
            <a:avLst/>
          </a:prstGeom>
          <a:ln w="12700">
            <a:miter lim="400000"/>
          </a:ln>
        </p:spPr>
      </p:pic>
      <p:sp>
        <p:nvSpPr>
          <p:cNvPr id="41" name="제목 텍스트"/>
          <p:cNvSpPr txBox="1"/>
          <p:nvPr>
            <p:ph type="title"/>
          </p:nvPr>
        </p:nvSpPr>
        <p:spPr>
          <a:prstGeom prst="rect">
            <a:avLst/>
          </a:prstGeom>
        </p:spPr>
        <p:txBody>
          <a:bodyPr/>
          <a:lstStyle/>
          <a:p>
            <a:pPr/>
            <a:r>
              <a:t>제목 텍스트</a:t>
            </a:r>
          </a:p>
        </p:txBody>
      </p:sp>
      <p:sp>
        <p:nvSpPr>
          <p:cNvPr id="42" name="본문 첫 번째 줄…"/>
          <p:cNvSpPr txBox="1"/>
          <p:nvPr>
            <p:ph type="body" sz="half" idx="1"/>
          </p:nvPr>
        </p:nvSpPr>
        <p:spPr>
          <a:xfrm>
            <a:off x="838200" y="1825625"/>
            <a:ext cx="5182235" cy="4352291"/>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비교">
    <p:spTree>
      <p:nvGrpSpPr>
        <p:cNvPr id="1" name=""/>
        <p:cNvGrpSpPr/>
        <p:nvPr/>
      </p:nvGrpSpPr>
      <p:grpSpPr>
        <a:xfrm>
          <a:off x="0" y="0"/>
          <a:ext cx="0" cy="0"/>
          <a:chOff x="0" y="0"/>
          <a:chExt cx="0" cy="0"/>
        </a:xfrm>
      </p:grpSpPr>
      <p:pic>
        <p:nvPicPr>
          <p:cNvPr id="50" name="그림 6" descr="그림 6"/>
          <p:cNvPicPr>
            <a:picLocks noChangeAspect="1"/>
          </p:cNvPicPr>
          <p:nvPr/>
        </p:nvPicPr>
        <p:blipFill>
          <a:blip r:embed="rId2">
            <a:extLst/>
          </a:blip>
          <a:stretch>
            <a:fillRect/>
          </a:stretch>
        </p:blipFill>
        <p:spPr>
          <a:xfrm>
            <a:off x="0" y="0"/>
            <a:ext cx="12192635" cy="6858635"/>
          </a:xfrm>
          <a:prstGeom prst="rect">
            <a:avLst/>
          </a:prstGeom>
          <a:ln w="12700">
            <a:miter lim="400000"/>
          </a:ln>
        </p:spPr>
      </p:pic>
      <p:sp>
        <p:nvSpPr>
          <p:cNvPr id="51" name="제목 텍스트"/>
          <p:cNvSpPr txBox="1"/>
          <p:nvPr>
            <p:ph type="title"/>
          </p:nvPr>
        </p:nvSpPr>
        <p:spPr>
          <a:xfrm>
            <a:off x="840105" y="365125"/>
            <a:ext cx="10516235" cy="1326515"/>
          </a:xfrm>
          <a:prstGeom prst="rect">
            <a:avLst/>
          </a:prstGeom>
        </p:spPr>
        <p:txBody>
          <a:bodyPr/>
          <a:lstStyle/>
          <a:p>
            <a:pPr/>
            <a:r>
              <a:t>제목 텍스트</a:t>
            </a:r>
          </a:p>
        </p:txBody>
      </p:sp>
      <p:sp>
        <p:nvSpPr>
          <p:cNvPr id="52" name="본문 첫 번째 줄…"/>
          <p:cNvSpPr txBox="1"/>
          <p:nvPr>
            <p:ph type="body" sz="quarter" idx="1"/>
          </p:nvPr>
        </p:nvSpPr>
        <p:spPr>
          <a:xfrm>
            <a:off x="840105" y="1681479"/>
            <a:ext cx="5158105" cy="824231"/>
          </a:xfrm>
          <a:prstGeom prst="rect">
            <a:avLst/>
          </a:prstGeom>
        </p:spPr>
        <p:txBody>
          <a:bodyPr anchor="b"/>
          <a:lstStyle>
            <a:lvl1pPr>
              <a:spcBef>
                <a:spcPts val="1000"/>
              </a:spcBef>
              <a:defRPr b="1" sz="2400">
                <a:solidFill>
                  <a:srgbClr val="57768B"/>
                </a:solidFill>
                <a:latin typeface="+mj-lt"/>
                <a:ea typeface="+mj-ea"/>
                <a:cs typeface="+mj-cs"/>
                <a:sym typeface="Helvetica"/>
              </a:defRPr>
            </a:lvl1pPr>
            <a:lvl2pPr indent="457200">
              <a:spcBef>
                <a:spcPts val="1000"/>
              </a:spcBef>
              <a:defRPr b="1" sz="2400">
                <a:solidFill>
                  <a:srgbClr val="57768B"/>
                </a:solidFill>
                <a:latin typeface="+mj-lt"/>
                <a:ea typeface="+mj-ea"/>
                <a:cs typeface="+mj-cs"/>
                <a:sym typeface="Helvetica"/>
              </a:defRPr>
            </a:lvl2pPr>
            <a:lvl3pPr indent="914400">
              <a:spcBef>
                <a:spcPts val="1000"/>
              </a:spcBef>
              <a:defRPr b="1" sz="2400">
                <a:solidFill>
                  <a:srgbClr val="57768B"/>
                </a:solidFill>
                <a:latin typeface="+mj-lt"/>
                <a:ea typeface="+mj-ea"/>
                <a:cs typeface="+mj-cs"/>
                <a:sym typeface="Helvetica"/>
              </a:defRPr>
            </a:lvl3pPr>
            <a:lvl4pPr indent="1371600">
              <a:spcBef>
                <a:spcPts val="1000"/>
              </a:spcBef>
              <a:defRPr b="1" sz="2400">
                <a:solidFill>
                  <a:srgbClr val="57768B"/>
                </a:solidFill>
                <a:latin typeface="+mj-lt"/>
                <a:ea typeface="+mj-ea"/>
                <a:cs typeface="+mj-cs"/>
                <a:sym typeface="Helvetica"/>
              </a:defRPr>
            </a:lvl4pPr>
            <a:lvl5pPr indent="1828800">
              <a:spcBef>
                <a:spcPts val="1000"/>
              </a:spcBef>
              <a:defRPr b="1" sz="2400">
                <a:solidFill>
                  <a:srgbClr val="57768B"/>
                </a:solidFill>
                <a:latin typeface="+mj-lt"/>
                <a:ea typeface="+mj-ea"/>
                <a:cs typeface="+mj-cs"/>
                <a:sym typeface="Helvetica"/>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3" name="Text Placeholder 4"/>
          <p:cNvSpPr txBox="1"/>
          <p:nvPr>
            <p:ph type="body" sz="quarter" idx="13"/>
          </p:nvPr>
        </p:nvSpPr>
        <p:spPr>
          <a:xfrm>
            <a:off x="6172200" y="1681479"/>
            <a:ext cx="5184141" cy="824231"/>
          </a:xfrm>
          <a:prstGeom prst="rect">
            <a:avLst/>
          </a:prstGeom>
        </p:spPr>
        <p:txBody>
          <a:bodyPr anchor="b"/>
          <a:lstStyle/>
          <a:p>
            <a:pPr>
              <a:spcBef>
                <a:spcPts val="1000"/>
              </a:spcBef>
              <a:defRPr b="1" sz="2400">
                <a:solidFill>
                  <a:srgbClr val="57768B"/>
                </a:solidFill>
                <a:latin typeface="+mj-lt"/>
                <a:ea typeface="+mj-ea"/>
                <a:cs typeface="+mj-cs"/>
                <a:sym typeface="Helvetica"/>
              </a:defRPr>
            </a:pPr>
          </a:p>
        </p:txBody>
      </p:sp>
      <p:sp>
        <p:nvSpPr>
          <p:cNvPr id="5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만">
    <p:spTree>
      <p:nvGrpSpPr>
        <p:cNvPr id="1" name=""/>
        <p:cNvGrpSpPr/>
        <p:nvPr/>
      </p:nvGrpSpPr>
      <p:grpSpPr>
        <a:xfrm>
          <a:off x="0" y="0"/>
          <a:ext cx="0" cy="0"/>
          <a:chOff x="0" y="0"/>
          <a:chExt cx="0" cy="0"/>
        </a:xfrm>
      </p:grpSpPr>
      <p:pic>
        <p:nvPicPr>
          <p:cNvPr id="61" name="그림 6" descr="그림 6"/>
          <p:cNvPicPr>
            <a:picLocks noChangeAspect="1"/>
          </p:cNvPicPr>
          <p:nvPr/>
        </p:nvPicPr>
        <p:blipFill>
          <a:blip r:embed="rId2">
            <a:extLst/>
          </a:blip>
          <a:stretch>
            <a:fillRect/>
          </a:stretch>
        </p:blipFill>
        <p:spPr>
          <a:xfrm>
            <a:off x="0" y="0"/>
            <a:ext cx="12192635" cy="6858635"/>
          </a:xfrm>
          <a:prstGeom prst="rect">
            <a:avLst/>
          </a:prstGeom>
          <a:ln w="12700">
            <a:miter lim="400000"/>
          </a:ln>
        </p:spPr>
      </p:pic>
      <p:sp>
        <p:nvSpPr>
          <p:cNvPr id="62" name="제목 텍스트"/>
          <p:cNvSpPr txBox="1"/>
          <p:nvPr>
            <p:ph type="title"/>
          </p:nvPr>
        </p:nvSpPr>
        <p:spPr>
          <a:prstGeom prst="rect">
            <a:avLst/>
          </a:prstGeom>
        </p:spPr>
        <p:txBody>
          <a:bodyPr/>
          <a:lstStyle/>
          <a:p>
            <a:pPr/>
            <a:r>
              <a:t>제목 텍스트</a:t>
            </a:r>
          </a:p>
        </p:txBody>
      </p:sp>
      <p:sp>
        <p:nvSpPr>
          <p:cNvPr id="6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빈 화면">
    <p:spTree>
      <p:nvGrpSpPr>
        <p:cNvPr id="1" name=""/>
        <p:cNvGrpSpPr/>
        <p:nvPr/>
      </p:nvGrpSpPr>
      <p:grpSpPr>
        <a:xfrm>
          <a:off x="0" y="0"/>
          <a:ext cx="0" cy="0"/>
          <a:chOff x="0" y="0"/>
          <a:chExt cx="0" cy="0"/>
        </a:xfrm>
      </p:grpSpPr>
      <p:pic>
        <p:nvPicPr>
          <p:cNvPr id="70" name="그림 6" descr="그림 6"/>
          <p:cNvPicPr>
            <a:picLocks noChangeAspect="1"/>
          </p:cNvPicPr>
          <p:nvPr/>
        </p:nvPicPr>
        <p:blipFill>
          <a:blip r:embed="rId2">
            <a:extLst/>
          </a:blip>
          <a:stretch>
            <a:fillRect/>
          </a:stretch>
        </p:blipFill>
        <p:spPr>
          <a:xfrm>
            <a:off x="0" y="0"/>
            <a:ext cx="12192635" cy="6858635"/>
          </a:xfrm>
          <a:prstGeom prst="rect">
            <a:avLst/>
          </a:prstGeom>
          <a:ln w="12700">
            <a:miter lim="400000"/>
          </a:ln>
        </p:spPr>
      </p:pic>
      <p:sp>
        <p:nvSpPr>
          <p:cNvPr id="7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콘텐츠">
    <p:spTree>
      <p:nvGrpSpPr>
        <p:cNvPr id="1" name=""/>
        <p:cNvGrpSpPr/>
        <p:nvPr/>
      </p:nvGrpSpPr>
      <p:grpSpPr>
        <a:xfrm>
          <a:off x="0" y="0"/>
          <a:ext cx="0" cy="0"/>
          <a:chOff x="0" y="0"/>
          <a:chExt cx="0" cy="0"/>
        </a:xfrm>
      </p:grpSpPr>
      <p:pic>
        <p:nvPicPr>
          <p:cNvPr id="78" name="그림 6" descr="그림 6"/>
          <p:cNvPicPr>
            <a:picLocks noChangeAspect="1"/>
          </p:cNvPicPr>
          <p:nvPr/>
        </p:nvPicPr>
        <p:blipFill>
          <a:blip r:embed="rId2">
            <a:extLst/>
          </a:blip>
          <a:stretch>
            <a:fillRect/>
          </a:stretch>
        </p:blipFill>
        <p:spPr>
          <a:xfrm>
            <a:off x="0" y="0"/>
            <a:ext cx="12192635" cy="6858635"/>
          </a:xfrm>
          <a:prstGeom prst="rect">
            <a:avLst/>
          </a:prstGeom>
          <a:ln w="12700">
            <a:miter lim="400000"/>
          </a:ln>
        </p:spPr>
      </p:pic>
      <p:sp>
        <p:nvSpPr>
          <p:cNvPr id="79" name="제목 텍스트"/>
          <p:cNvSpPr txBox="1"/>
          <p:nvPr>
            <p:ph type="title"/>
          </p:nvPr>
        </p:nvSpPr>
        <p:spPr>
          <a:xfrm>
            <a:off x="840105" y="457200"/>
            <a:ext cx="3932555" cy="1600836"/>
          </a:xfrm>
          <a:prstGeom prst="rect">
            <a:avLst/>
          </a:prstGeom>
        </p:spPr>
        <p:txBody>
          <a:bodyPr anchor="b"/>
          <a:lstStyle>
            <a:lvl1pPr>
              <a:defRPr sz="3200"/>
            </a:lvl1pPr>
          </a:lstStyle>
          <a:p>
            <a:pPr/>
            <a:r>
              <a:t>제목 텍스트</a:t>
            </a:r>
          </a:p>
        </p:txBody>
      </p:sp>
      <p:sp>
        <p:nvSpPr>
          <p:cNvPr id="80" name="본문 첫 번째 줄…"/>
          <p:cNvSpPr txBox="1"/>
          <p:nvPr>
            <p:ph type="body" sz="half" idx="1"/>
          </p:nvPr>
        </p:nvSpPr>
        <p:spPr>
          <a:xfrm>
            <a:off x="5183504" y="987425"/>
            <a:ext cx="6172836" cy="4874260"/>
          </a:xfrm>
          <a:prstGeom prst="rect">
            <a:avLst/>
          </a:prstGeom>
        </p:spPr>
        <p:txBody>
          <a:bodyPr/>
          <a:lstStyle>
            <a:lvl1pPr>
              <a:defRPr sz="3200">
                <a:solidFill>
                  <a:srgbClr val="000000"/>
                </a:solidFill>
              </a:defRPr>
            </a:lvl1pPr>
            <a:lvl2pPr>
              <a:defRPr sz="3200">
                <a:solidFill>
                  <a:srgbClr val="000000"/>
                </a:solidFill>
              </a:defRPr>
            </a:lvl2pPr>
            <a:lvl3pPr>
              <a:defRPr sz="3200">
                <a:solidFill>
                  <a:srgbClr val="000000"/>
                </a:solidFill>
              </a:defRPr>
            </a:lvl3pPr>
            <a:lvl4pPr>
              <a:defRPr sz="3200">
                <a:solidFill>
                  <a:srgbClr val="000000"/>
                </a:solidFill>
              </a:defRPr>
            </a:lvl4pPr>
            <a:lvl5pPr>
              <a:defRPr sz="3200">
                <a:solidFill>
                  <a:srgbClr val="000000"/>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1" name="Text Placeholder 3"/>
          <p:cNvSpPr txBox="1"/>
          <p:nvPr>
            <p:ph type="body" sz="quarter" idx="13"/>
          </p:nvPr>
        </p:nvSpPr>
        <p:spPr>
          <a:xfrm>
            <a:off x="840105" y="2057400"/>
            <a:ext cx="3932555" cy="3812541"/>
          </a:xfrm>
          <a:prstGeom prst="rect">
            <a:avLst/>
          </a:prstGeom>
        </p:spPr>
        <p:txBody>
          <a:bodyPr/>
          <a:lstStyle/>
          <a:p>
            <a:pPr>
              <a:spcBef>
                <a:spcPts val="1000"/>
              </a:spcBef>
              <a:defRPr sz="1600">
                <a:solidFill>
                  <a:srgbClr val="000000"/>
                </a:solidFill>
              </a:defRPr>
            </a:pPr>
          </a:p>
        </p:txBody>
      </p:sp>
      <p:sp>
        <p:nvSpPr>
          <p:cNvPr id="8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그림">
    <p:spTree>
      <p:nvGrpSpPr>
        <p:cNvPr id="1" name=""/>
        <p:cNvGrpSpPr/>
        <p:nvPr/>
      </p:nvGrpSpPr>
      <p:grpSpPr>
        <a:xfrm>
          <a:off x="0" y="0"/>
          <a:ext cx="0" cy="0"/>
          <a:chOff x="0" y="0"/>
          <a:chExt cx="0" cy="0"/>
        </a:xfrm>
      </p:grpSpPr>
      <p:pic>
        <p:nvPicPr>
          <p:cNvPr id="89" name="그림 6" descr="그림 6"/>
          <p:cNvPicPr>
            <a:picLocks noChangeAspect="1"/>
          </p:cNvPicPr>
          <p:nvPr/>
        </p:nvPicPr>
        <p:blipFill>
          <a:blip r:embed="rId2">
            <a:extLst/>
          </a:blip>
          <a:stretch>
            <a:fillRect/>
          </a:stretch>
        </p:blipFill>
        <p:spPr>
          <a:xfrm>
            <a:off x="0" y="0"/>
            <a:ext cx="12192635" cy="6858635"/>
          </a:xfrm>
          <a:prstGeom prst="rect">
            <a:avLst/>
          </a:prstGeom>
          <a:ln w="12700">
            <a:miter lim="400000"/>
          </a:ln>
        </p:spPr>
      </p:pic>
      <p:sp>
        <p:nvSpPr>
          <p:cNvPr id="90" name="Picture Placeholder 2"/>
          <p:cNvSpPr/>
          <p:nvPr>
            <p:ph type="pic" sz="half" idx="13"/>
          </p:nvPr>
        </p:nvSpPr>
        <p:spPr>
          <a:xfrm>
            <a:off x="5183504" y="987425"/>
            <a:ext cx="6172836" cy="4874260"/>
          </a:xfrm>
          <a:prstGeom prst="rect">
            <a:avLst/>
          </a:prstGeom>
        </p:spPr>
        <p:txBody>
          <a:bodyPr lIns="91439" rIns="91439">
            <a:noAutofit/>
          </a:bodyPr>
          <a:lstStyle/>
          <a:p>
            <a:pPr/>
          </a:p>
        </p:txBody>
      </p:sp>
      <p:sp>
        <p:nvSpPr>
          <p:cNvPr id="91" name="제목 텍스트"/>
          <p:cNvSpPr txBox="1"/>
          <p:nvPr>
            <p:ph type="title"/>
          </p:nvPr>
        </p:nvSpPr>
        <p:spPr>
          <a:xfrm>
            <a:off x="840105" y="457200"/>
            <a:ext cx="3932555" cy="1600836"/>
          </a:xfrm>
          <a:prstGeom prst="rect">
            <a:avLst/>
          </a:prstGeom>
        </p:spPr>
        <p:txBody>
          <a:bodyPr anchor="b"/>
          <a:lstStyle>
            <a:lvl1pPr>
              <a:defRPr sz="3200"/>
            </a:lvl1pPr>
          </a:lstStyle>
          <a:p>
            <a:pPr/>
            <a:r>
              <a:t>제목 텍스트</a:t>
            </a:r>
          </a:p>
        </p:txBody>
      </p:sp>
      <p:sp>
        <p:nvSpPr>
          <p:cNvPr id="92" name="본문 첫 번째 줄…"/>
          <p:cNvSpPr txBox="1"/>
          <p:nvPr>
            <p:ph type="body" sz="quarter" idx="1"/>
          </p:nvPr>
        </p:nvSpPr>
        <p:spPr>
          <a:xfrm>
            <a:off x="840105" y="2057400"/>
            <a:ext cx="3932555" cy="3812541"/>
          </a:xfrm>
          <a:prstGeom prst="rect">
            <a:avLst/>
          </a:prstGeom>
        </p:spPr>
        <p:txBody>
          <a:bodyPr/>
          <a:lstStyle>
            <a:lvl1pPr>
              <a:spcBef>
                <a:spcPts val="1000"/>
              </a:spcBef>
              <a:defRPr sz="1600">
                <a:solidFill>
                  <a:srgbClr val="000000"/>
                </a:solidFill>
              </a:defRPr>
            </a:lvl1pPr>
            <a:lvl2pPr indent="457200">
              <a:spcBef>
                <a:spcPts val="1000"/>
              </a:spcBef>
              <a:defRPr sz="1600">
                <a:solidFill>
                  <a:srgbClr val="000000"/>
                </a:solidFill>
              </a:defRPr>
            </a:lvl2pPr>
            <a:lvl3pPr indent="914400">
              <a:spcBef>
                <a:spcPts val="1000"/>
              </a:spcBef>
              <a:defRPr sz="1600">
                <a:solidFill>
                  <a:srgbClr val="000000"/>
                </a:solidFill>
              </a:defRPr>
            </a:lvl3pPr>
            <a:lvl4pPr indent="1371600">
              <a:spcBef>
                <a:spcPts val="1000"/>
              </a:spcBef>
              <a:defRPr sz="1600">
                <a:solidFill>
                  <a:srgbClr val="000000"/>
                </a:solidFill>
              </a:defRPr>
            </a:lvl4pPr>
            <a:lvl5pPr indent="1828800">
              <a:spcBef>
                <a:spcPts val="1000"/>
              </a:spcBef>
              <a:defRPr sz="1600">
                <a:solidFill>
                  <a:srgbClr val="000000"/>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그림 6" descr="그림 6"/>
          <p:cNvPicPr>
            <a:picLocks noChangeAspect="1"/>
          </p:cNvPicPr>
          <p:nvPr/>
        </p:nvPicPr>
        <p:blipFill>
          <a:blip r:embed="rId2">
            <a:extLst/>
          </a:blip>
          <a:stretch>
            <a:fillRect/>
          </a:stretch>
        </p:blipFill>
        <p:spPr>
          <a:xfrm>
            <a:off x="0" y="0"/>
            <a:ext cx="12192635" cy="6858635"/>
          </a:xfrm>
          <a:prstGeom prst="rect">
            <a:avLst/>
          </a:prstGeom>
          <a:ln w="12700">
            <a:miter lim="400000"/>
          </a:ln>
        </p:spPr>
      </p:pic>
      <p:sp>
        <p:nvSpPr>
          <p:cNvPr id="3" name="제목 텍스트"/>
          <p:cNvSpPr txBox="1"/>
          <p:nvPr>
            <p:ph type="title"/>
          </p:nvPr>
        </p:nvSpPr>
        <p:spPr>
          <a:xfrm>
            <a:off x="838200" y="365125"/>
            <a:ext cx="10516235" cy="132651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제목 텍스트</a:t>
            </a:r>
          </a:p>
        </p:txBody>
      </p:sp>
      <p:sp>
        <p:nvSpPr>
          <p:cNvPr id="4" name="본문 첫 번째 줄…"/>
          <p:cNvSpPr txBox="1"/>
          <p:nvPr>
            <p:ph type="body" idx="1"/>
          </p:nvPr>
        </p:nvSpPr>
        <p:spPr>
          <a:xfrm>
            <a:off x="838200" y="1825625"/>
            <a:ext cx="10516235" cy="43522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 name="슬라이드 번호"/>
          <p:cNvSpPr txBox="1"/>
          <p:nvPr>
            <p:ph type="sldNum" sz="quarter" idx="2"/>
          </p:nvPr>
        </p:nvSpPr>
        <p:spPr>
          <a:xfrm>
            <a:off x="11080779" y="6404610"/>
            <a:ext cx="273656" cy="269241"/>
          </a:xfrm>
          <a:prstGeom prst="rect">
            <a:avLst/>
          </a:prstGeom>
          <a:ln w="12700">
            <a:miter lim="400000"/>
          </a:ln>
        </p:spPr>
        <p:txBody>
          <a:bodyPr wrap="none" lIns="45719" rIns="45719" anchor="ctr">
            <a:spAutoFit/>
          </a:bodyPr>
          <a:lstStyle>
            <a:lvl1pPr algn="r" defTabSz="508000">
              <a:defRPr sz="12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ctr" defTabSz="5080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5080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5080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5080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5080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5080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5080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5080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5080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0" marR="0" indent="0" algn="l" defTabSz="508000" rtl="0" latinLnBrk="0">
        <a:lnSpc>
          <a:spcPct val="100000"/>
        </a:lnSpc>
        <a:spcBef>
          <a:spcPts val="0"/>
        </a:spcBef>
        <a:spcAft>
          <a:spcPts val="0"/>
        </a:spcAft>
        <a:buClrTx/>
        <a:buSzTx/>
        <a:buFontTx/>
        <a:buNone/>
        <a:tabLst/>
        <a:defRPr b="0" baseline="0" cap="none" i="0" spc="0" strike="noStrike" sz="1800" u="none">
          <a:solidFill>
            <a:srgbClr val="404040"/>
          </a:solidFill>
          <a:uFillTx/>
          <a:latin typeface="Calibri"/>
          <a:ea typeface="Calibri"/>
          <a:cs typeface="Calibri"/>
          <a:sym typeface="Calibri"/>
        </a:defRPr>
      </a:lvl1pPr>
      <a:lvl2pPr marL="0" marR="0" indent="0" algn="l" defTabSz="508000" rtl="0" latinLnBrk="0">
        <a:lnSpc>
          <a:spcPct val="100000"/>
        </a:lnSpc>
        <a:spcBef>
          <a:spcPts val="0"/>
        </a:spcBef>
        <a:spcAft>
          <a:spcPts val="0"/>
        </a:spcAft>
        <a:buClrTx/>
        <a:buSzTx/>
        <a:buFontTx/>
        <a:buNone/>
        <a:tabLst/>
        <a:defRPr b="0" baseline="0" cap="none" i="0" spc="0" strike="noStrike" sz="1800" u="none">
          <a:solidFill>
            <a:srgbClr val="404040"/>
          </a:solidFill>
          <a:uFillTx/>
          <a:latin typeface="Calibri"/>
          <a:ea typeface="Calibri"/>
          <a:cs typeface="Calibri"/>
          <a:sym typeface="Calibri"/>
        </a:defRPr>
      </a:lvl2pPr>
      <a:lvl3pPr marL="0" marR="0" indent="0" algn="l" defTabSz="508000" rtl="0" latinLnBrk="0">
        <a:lnSpc>
          <a:spcPct val="100000"/>
        </a:lnSpc>
        <a:spcBef>
          <a:spcPts val="0"/>
        </a:spcBef>
        <a:spcAft>
          <a:spcPts val="0"/>
        </a:spcAft>
        <a:buClrTx/>
        <a:buSzTx/>
        <a:buFontTx/>
        <a:buNone/>
        <a:tabLst/>
        <a:defRPr b="0" baseline="0" cap="none" i="0" spc="0" strike="noStrike" sz="1800" u="none">
          <a:solidFill>
            <a:srgbClr val="404040"/>
          </a:solidFill>
          <a:uFillTx/>
          <a:latin typeface="Calibri"/>
          <a:ea typeface="Calibri"/>
          <a:cs typeface="Calibri"/>
          <a:sym typeface="Calibri"/>
        </a:defRPr>
      </a:lvl3pPr>
      <a:lvl4pPr marL="0" marR="0" indent="0" algn="l" defTabSz="508000" rtl="0" latinLnBrk="0">
        <a:lnSpc>
          <a:spcPct val="100000"/>
        </a:lnSpc>
        <a:spcBef>
          <a:spcPts val="0"/>
        </a:spcBef>
        <a:spcAft>
          <a:spcPts val="0"/>
        </a:spcAft>
        <a:buClrTx/>
        <a:buSzTx/>
        <a:buFontTx/>
        <a:buNone/>
        <a:tabLst/>
        <a:defRPr b="0" baseline="0" cap="none" i="0" spc="0" strike="noStrike" sz="1800" u="none">
          <a:solidFill>
            <a:srgbClr val="404040"/>
          </a:solidFill>
          <a:uFillTx/>
          <a:latin typeface="Calibri"/>
          <a:ea typeface="Calibri"/>
          <a:cs typeface="Calibri"/>
          <a:sym typeface="Calibri"/>
        </a:defRPr>
      </a:lvl4pPr>
      <a:lvl5pPr marL="0" marR="0" indent="0" algn="l" defTabSz="508000" rtl="0" latinLnBrk="0">
        <a:lnSpc>
          <a:spcPct val="100000"/>
        </a:lnSpc>
        <a:spcBef>
          <a:spcPts val="0"/>
        </a:spcBef>
        <a:spcAft>
          <a:spcPts val="0"/>
        </a:spcAft>
        <a:buClrTx/>
        <a:buSzTx/>
        <a:buFontTx/>
        <a:buNone/>
        <a:tabLst/>
        <a:defRPr b="0" baseline="0" cap="none" i="0" spc="0" strike="noStrike" sz="1800" u="none">
          <a:solidFill>
            <a:srgbClr val="404040"/>
          </a:solidFill>
          <a:uFillTx/>
          <a:latin typeface="Calibri"/>
          <a:ea typeface="Calibri"/>
          <a:cs typeface="Calibri"/>
          <a:sym typeface="Calibri"/>
        </a:defRPr>
      </a:lvl5pPr>
      <a:lvl6pPr marL="0" marR="0" indent="0" algn="l" defTabSz="508000" rtl="0" latinLnBrk="0">
        <a:lnSpc>
          <a:spcPct val="100000"/>
        </a:lnSpc>
        <a:spcBef>
          <a:spcPts val="0"/>
        </a:spcBef>
        <a:spcAft>
          <a:spcPts val="0"/>
        </a:spcAft>
        <a:buClrTx/>
        <a:buSzTx/>
        <a:buFontTx/>
        <a:buNone/>
        <a:tabLst/>
        <a:defRPr b="0" baseline="0" cap="none" i="0" spc="0" strike="noStrike" sz="1800" u="none">
          <a:solidFill>
            <a:srgbClr val="404040"/>
          </a:solidFill>
          <a:uFillTx/>
          <a:latin typeface="Calibri"/>
          <a:ea typeface="Calibri"/>
          <a:cs typeface="Calibri"/>
          <a:sym typeface="Calibri"/>
        </a:defRPr>
      </a:lvl6pPr>
      <a:lvl7pPr marL="0" marR="0" indent="0" algn="l" defTabSz="508000" rtl="0" latinLnBrk="0">
        <a:lnSpc>
          <a:spcPct val="100000"/>
        </a:lnSpc>
        <a:spcBef>
          <a:spcPts val="0"/>
        </a:spcBef>
        <a:spcAft>
          <a:spcPts val="0"/>
        </a:spcAft>
        <a:buClrTx/>
        <a:buSzTx/>
        <a:buFontTx/>
        <a:buNone/>
        <a:tabLst/>
        <a:defRPr b="0" baseline="0" cap="none" i="0" spc="0" strike="noStrike" sz="1800" u="none">
          <a:solidFill>
            <a:srgbClr val="404040"/>
          </a:solidFill>
          <a:uFillTx/>
          <a:latin typeface="Calibri"/>
          <a:ea typeface="Calibri"/>
          <a:cs typeface="Calibri"/>
          <a:sym typeface="Calibri"/>
        </a:defRPr>
      </a:lvl7pPr>
      <a:lvl8pPr marL="0" marR="0" indent="0" algn="l" defTabSz="508000" rtl="0" latinLnBrk="0">
        <a:lnSpc>
          <a:spcPct val="100000"/>
        </a:lnSpc>
        <a:spcBef>
          <a:spcPts val="0"/>
        </a:spcBef>
        <a:spcAft>
          <a:spcPts val="0"/>
        </a:spcAft>
        <a:buClrTx/>
        <a:buSzTx/>
        <a:buFontTx/>
        <a:buNone/>
        <a:tabLst/>
        <a:defRPr b="0" baseline="0" cap="none" i="0" spc="0" strike="noStrike" sz="1800" u="none">
          <a:solidFill>
            <a:srgbClr val="404040"/>
          </a:solidFill>
          <a:uFillTx/>
          <a:latin typeface="Calibri"/>
          <a:ea typeface="Calibri"/>
          <a:cs typeface="Calibri"/>
          <a:sym typeface="Calibri"/>
        </a:defRPr>
      </a:lvl8pPr>
      <a:lvl9pPr marL="0" marR="0" indent="0" algn="l" defTabSz="508000" rtl="0" latinLnBrk="0">
        <a:lnSpc>
          <a:spcPct val="100000"/>
        </a:lnSpc>
        <a:spcBef>
          <a:spcPts val="0"/>
        </a:spcBef>
        <a:spcAft>
          <a:spcPts val="0"/>
        </a:spcAft>
        <a:buClrTx/>
        <a:buSzTx/>
        <a:buFontTx/>
        <a:buNone/>
        <a:tabLst/>
        <a:defRPr b="0" baseline="0" cap="none" i="0" spc="0" strike="noStrike" sz="1800" u="none">
          <a:solidFill>
            <a:srgbClr val="404040"/>
          </a:solidFill>
          <a:uFillTx/>
          <a:latin typeface="Calibri"/>
          <a:ea typeface="Calibri"/>
          <a:cs typeface="Calibri"/>
          <a:sym typeface="Calibri"/>
        </a:defRPr>
      </a:lvl9pPr>
    </p:bodyStyle>
    <p:otherStyle>
      <a:lvl1pPr marL="0" marR="0" indent="0" algn="r" defTabSz="5080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5080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5080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5080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5080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5080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5080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5080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5080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텍스트 개체 틀 1"/>
          <p:cNvSpPr txBox="1"/>
          <p:nvPr>
            <p:ph type="title"/>
          </p:nvPr>
        </p:nvSpPr>
        <p:spPr>
          <a:xfrm>
            <a:off x="838199" y="365125"/>
            <a:ext cx="10516872" cy="1327150"/>
          </a:xfrm>
          <a:prstGeom prst="rect">
            <a:avLst/>
          </a:prstGeom>
        </p:spPr>
        <p:txBody>
          <a:bodyPr/>
          <a:lstStyle>
            <a:lvl1pPr>
              <a:defRPr>
                <a:latin typeface="휴먼매직체"/>
                <a:ea typeface="휴먼매직체"/>
                <a:cs typeface="휴먼매직체"/>
                <a:sym typeface="휴먼매직체"/>
              </a:defRPr>
            </a:lvl1pPr>
          </a:lstStyle>
          <a:p>
            <a:pPr/>
            <a:r>
              <a:t>개요</a:t>
            </a:r>
          </a:p>
        </p:txBody>
      </p:sp>
      <p:sp>
        <p:nvSpPr>
          <p:cNvPr id="103" name="내용 개체 틀 2"/>
          <p:cNvSpPr txBox="1"/>
          <p:nvPr>
            <p:ph type="body" idx="1"/>
          </p:nvPr>
        </p:nvSpPr>
        <p:spPr>
          <a:xfrm>
            <a:off x="838199" y="1825625"/>
            <a:ext cx="10516872" cy="4352925"/>
          </a:xfrm>
          <a:prstGeom prst="rect">
            <a:avLst/>
          </a:prstGeom>
        </p:spPr>
        <p:txBody>
          <a:bodyPr/>
          <a:lstStyle/>
          <a:p>
            <a:pPr marL="228600" indent="-228600">
              <a:spcBef>
                <a:spcPts val="1000"/>
              </a:spcBef>
              <a:buSzPct val="100000"/>
              <a:buFont typeface="Arial"/>
              <a:buChar char="•"/>
              <a:defRPr sz="5400">
                <a:latin typeface="휴먼매직체"/>
                <a:ea typeface="휴먼매직체"/>
                <a:cs typeface="휴먼매직체"/>
                <a:sym typeface="휴먼매직체"/>
              </a:defRPr>
            </a:pPr>
            <a:r>
              <a:t>1. Factory Method Pattern</a:t>
            </a:r>
          </a:p>
          <a:p>
            <a:pPr marL="228600" indent="-228600">
              <a:spcBef>
                <a:spcPts val="1000"/>
              </a:spcBef>
              <a:buSzPct val="100000"/>
              <a:buFont typeface="Arial"/>
              <a:buChar char="•"/>
              <a:defRPr sz="5400">
                <a:latin typeface="휴먼매직체"/>
                <a:ea typeface="휴먼매직체"/>
                <a:cs typeface="휴먼매직체"/>
                <a:sym typeface="휴먼매직체"/>
              </a:defRPr>
            </a:pPr>
          </a:p>
          <a:p>
            <a:pPr marL="228600" indent="-228600">
              <a:spcBef>
                <a:spcPts val="1000"/>
              </a:spcBef>
              <a:buSzPct val="100000"/>
              <a:buFont typeface="Arial"/>
              <a:buChar char="•"/>
              <a:defRPr sz="5400">
                <a:latin typeface="휴먼매직체"/>
                <a:ea typeface="휴먼매직체"/>
                <a:cs typeface="휴먼매직체"/>
                <a:sym typeface="휴먼매직체"/>
              </a:defRPr>
            </a:pPr>
            <a:r>
              <a:t>2. Abstract Factory Pattern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텍스트 개체 틀 1"/>
          <p:cNvSpPr txBox="1"/>
          <p:nvPr>
            <p:ph type="title"/>
          </p:nvPr>
        </p:nvSpPr>
        <p:spPr>
          <a:xfrm>
            <a:off x="838199" y="365125"/>
            <a:ext cx="10516872" cy="1327150"/>
          </a:xfrm>
          <a:prstGeom prst="rect">
            <a:avLst/>
          </a:prstGeom>
        </p:spPr>
        <p:txBody>
          <a:bodyPr/>
          <a:lstStyle>
            <a:lvl1pPr>
              <a:defRPr>
                <a:latin typeface="휴먼매직체"/>
                <a:ea typeface="휴먼매직체"/>
                <a:cs typeface="휴먼매직체"/>
                <a:sym typeface="휴먼매직체"/>
              </a:defRPr>
            </a:lvl1pPr>
          </a:lstStyle>
          <a:p>
            <a:pPr/>
            <a:r>
              <a:t>Abstract Factory Pattern 개요</a:t>
            </a:r>
          </a:p>
        </p:txBody>
      </p:sp>
      <p:sp>
        <p:nvSpPr>
          <p:cNvPr id="130" name="내용 개체 틀 2"/>
          <p:cNvSpPr txBox="1"/>
          <p:nvPr>
            <p:ph type="body" idx="1"/>
          </p:nvPr>
        </p:nvSpPr>
        <p:spPr>
          <a:xfrm>
            <a:off x="838199" y="1825625"/>
            <a:ext cx="10516872" cy="4352925"/>
          </a:xfrm>
          <a:prstGeom prst="rect">
            <a:avLst/>
          </a:prstGeom>
        </p:spPr>
        <p:txBody>
          <a:bodyPr/>
          <a:lstStyle/>
          <a:p>
            <a:pPr marL="228600" indent="-228600">
              <a:spcBef>
                <a:spcPts val="1000"/>
              </a:spcBef>
              <a:buClr>
                <a:srgbClr val="666666"/>
              </a:buClr>
              <a:buSzPct val="100000"/>
              <a:buFont typeface="Arial"/>
              <a:buChar char="•"/>
              <a:defRPr sz="2400">
                <a:solidFill>
                  <a:srgbClr val="666666"/>
                </a:solidFill>
                <a:latin typeface="휴먼매직체"/>
                <a:ea typeface="휴먼매직체"/>
                <a:cs typeface="휴먼매직체"/>
                <a:sym typeface="휴먼매직체"/>
              </a:defRPr>
            </a:pPr>
            <a:r>
              <a:t>추상 팩토리 패턴에서는 서로 호환성 있는 개체들을 생성하는 부분만 담당하는 개체를 제공하는 것입니다. 이처럼 호환성 있는 개체를 생성하는 개체를 팩토리 개체라 부릅니다. 하나의 팩토리 개체를 통해 생성되는 개체들은 상호 호환성을 보장받기 때문에 사용자는 호환성에 대해 고민을 할 필요가 없게 됩니다.</a:t>
            </a:r>
          </a:p>
          <a:p>
            <a:pPr marL="228600" indent="-228600">
              <a:spcBef>
                <a:spcPts val="1000"/>
              </a:spcBef>
              <a:buClr>
                <a:srgbClr val="666666"/>
              </a:buClr>
              <a:buSzPct val="100000"/>
              <a:buFont typeface="Arial"/>
              <a:buChar char="•"/>
              <a:defRPr sz="2400">
                <a:solidFill>
                  <a:srgbClr val="666666"/>
                </a:solidFill>
                <a:latin typeface="휴먼매직체"/>
                <a:ea typeface="휴먼매직체"/>
                <a:cs typeface="휴먼매직체"/>
                <a:sym typeface="휴먼매직체"/>
              </a:defRPr>
            </a:pPr>
          </a:p>
          <a:p>
            <a:pPr marL="228600" indent="-228600">
              <a:spcBef>
                <a:spcPts val="1000"/>
              </a:spcBef>
              <a:buClr>
                <a:srgbClr val="666666"/>
              </a:buClr>
              <a:buSzPct val="100000"/>
              <a:buFont typeface="Arial"/>
              <a:buChar char="•"/>
              <a:defRPr sz="2400">
                <a:solidFill>
                  <a:srgbClr val="666666"/>
                </a:solidFill>
                <a:latin typeface="휴먼매직체"/>
                <a:ea typeface="휴먼매직체"/>
                <a:cs typeface="휴먼매직체"/>
                <a:sym typeface="휴먼매직체"/>
              </a:defRPr>
            </a:pPr>
            <a:r>
              <a:t>팩토리 형식에서는 호환성 있는 개체를 생성하는 메서드를 표준화된 인터페이스에 약속합니다. 이를 위해서 팩토리 개체를 통해 생성되는 개체들도 일반화합니다. 이로써 사용자는 자신이 사용해야 할 목적과 환경에 맞는 팩토리 개체가 무엇인지만 판단하면 됩니다.</a:t>
            </a:r>
            <a:b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ect 0"/>
          <p:cNvSpPr txBox="1"/>
          <p:nvPr>
            <p:ph type="title"/>
          </p:nvPr>
        </p:nvSpPr>
        <p:spPr>
          <a:xfrm>
            <a:off x="838199" y="365125"/>
            <a:ext cx="10516872" cy="1327150"/>
          </a:xfrm>
          <a:prstGeom prst="rect">
            <a:avLst/>
          </a:prstGeom>
        </p:spPr>
        <p:txBody>
          <a:bodyPr/>
          <a:lstStyle>
            <a:lvl1pPr>
              <a:defRPr sz="3900">
                <a:latin typeface="휴먼매직체"/>
                <a:ea typeface="휴먼매직체"/>
                <a:cs typeface="휴먼매직체"/>
                <a:sym typeface="휴먼매직체"/>
              </a:defRPr>
            </a:lvl1pPr>
          </a:lstStyle>
          <a:p>
            <a:pPr/>
            <a:r>
              <a:t>Abstract Factory Pattern 클래스 다이어그램</a:t>
            </a:r>
          </a:p>
        </p:txBody>
      </p:sp>
      <p:pic>
        <p:nvPicPr>
          <p:cNvPr id="133" name="그림 2" descr="그림 2"/>
          <p:cNvPicPr>
            <a:picLocks noChangeAspect="1"/>
          </p:cNvPicPr>
          <p:nvPr/>
        </p:nvPicPr>
        <p:blipFill>
          <a:blip r:embed="rId2">
            <a:extLst/>
          </a:blip>
          <a:stretch>
            <a:fillRect/>
          </a:stretch>
        </p:blipFill>
        <p:spPr>
          <a:xfrm>
            <a:off x="2300604" y="1392555"/>
            <a:ext cx="7706361" cy="481076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Rect 0"/>
          <p:cNvSpPr txBox="1"/>
          <p:nvPr>
            <p:ph type="title"/>
          </p:nvPr>
        </p:nvSpPr>
        <p:spPr>
          <a:xfrm>
            <a:off x="838199" y="365125"/>
            <a:ext cx="10516872" cy="1327150"/>
          </a:xfrm>
          <a:prstGeom prst="rect">
            <a:avLst/>
          </a:prstGeom>
        </p:spPr>
        <p:txBody>
          <a:bodyPr/>
          <a:lstStyle/>
          <a:p>
            <a:pPr/>
            <a:r>
              <a:t>Abstract factory, AbstractProduct, Client</a:t>
            </a:r>
          </a:p>
        </p:txBody>
      </p:sp>
      <p:pic>
        <p:nvPicPr>
          <p:cNvPr id="136" name="그림 2" descr="그림 2"/>
          <p:cNvPicPr>
            <a:picLocks noChangeAspect="1"/>
          </p:cNvPicPr>
          <p:nvPr/>
        </p:nvPicPr>
        <p:blipFill>
          <a:blip r:embed="rId2">
            <a:extLst/>
          </a:blip>
          <a:stretch>
            <a:fillRect/>
          </a:stretch>
        </p:blipFill>
        <p:spPr>
          <a:xfrm>
            <a:off x="1799589" y="1697989"/>
            <a:ext cx="7665086" cy="460819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Rect 0"/>
          <p:cNvSpPr txBox="1"/>
          <p:nvPr>
            <p:ph type="title"/>
          </p:nvPr>
        </p:nvSpPr>
        <p:spPr>
          <a:xfrm>
            <a:off x="838199" y="365125"/>
            <a:ext cx="10516872" cy="1327150"/>
          </a:xfrm>
          <a:prstGeom prst="rect">
            <a:avLst/>
          </a:prstGeom>
        </p:spPr>
        <p:txBody>
          <a:bodyPr/>
          <a:lstStyle/>
          <a:p>
            <a:pPr/>
            <a:r>
              <a:t>ConcreteFactory</a:t>
            </a:r>
          </a:p>
        </p:txBody>
      </p:sp>
      <p:pic>
        <p:nvPicPr>
          <p:cNvPr id="139" name="그림 2" descr="그림 2"/>
          <p:cNvPicPr>
            <a:picLocks noChangeAspect="1"/>
          </p:cNvPicPr>
          <p:nvPr/>
        </p:nvPicPr>
        <p:blipFill>
          <a:blip r:embed="rId2">
            <a:extLst/>
          </a:blip>
          <a:stretch>
            <a:fillRect/>
          </a:stretch>
        </p:blipFill>
        <p:spPr>
          <a:xfrm>
            <a:off x="1871345" y="1769110"/>
            <a:ext cx="8065770" cy="446786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ct 0"/>
          <p:cNvSpPr txBox="1"/>
          <p:nvPr>
            <p:ph type="title"/>
          </p:nvPr>
        </p:nvSpPr>
        <p:spPr>
          <a:xfrm>
            <a:off x="838199" y="365125"/>
            <a:ext cx="10516872" cy="1327150"/>
          </a:xfrm>
          <a:prstGeom prst="rect">
            <a:avLst/>
          </a:prstGeom>
        </p:spPr>
        <p:txBody>
          <a:bodyPr/>
          <a:lstStyle/>
          <a:p>
            <a:pPr/>
            <a:r>
              <a:t>Product</a:t>
            </a:r>
          </a:p>
        </p:txBody>
      </p:sp>
      <p:pic>
        <p:nvPicPr>
          <p:cNvPr id="142" name="그림 3" descr="그림 3"/>
          <p:cNvPicPr>
            <a:picLocks noChangeAspect="1"/>
          </p:cNvPicPr>
          <p:nvPr/>
        </p:nvPicPr>
        <p:blipFill>
          <a:blip r:embed="rId2">
            <a:extLst/>
          </a:blip>
          <a:stretch>
            <a:fillRect/>
          </a:stretch>
        </p:blipFill>
        <p:spPr>
          <a:xfrm>
            <a:off x="2446020" y="1800860"/>
            <a:ext cx="7202806" cy="417068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Rect 0"/>
          <p:cNvSpPr txBox="1"/>
          <p:nvPr>
            <p:ph type="title"/>
          </p:nvPr>
        </p:nvSpPr>
        <p:spPr>
          <a:xfrm>
            <a:off x="838199" y="365125"/>
            <a:ext cx="10516872" cy="1327150"/>
          </a:xfrm>
          <a:prstGeom prst="rect">
            <a:avLst/>
          </a:prstGeom>
        </p:spPr>
        <p:txBody>
          <a:bodyPr/>
          <a:lstStyle/>
          <a:p>
            <a:pPr/>
            <a:r>
              <a:t>Main</a:t>
            </a:r>
          </a:p>
        </p:txBody>
      </p:sp>
      <p:pic>
        <p:nvPicPr>
          <p:cNvPr id="145" name="그림 2" descr="그림 2"/>
          <p:cNvPicPr>
            <a:picLocks noChangeAspect="1"/>
          </p:cNvPicPr>
          <p:nvPr/>
        </p:nvPicPr>
        <p:blipFill>
          <a:blip r:embed="rId2">
            <a:extLst/>
          </a:blip>
          <a:stretch>
            <a:fillRect/>
          </a:stretch>
        </p:blipFill>
        <p:spPr>
          <a:xfrm>
            <a:off x="3278504" y="2362835"/>
            <a:ext cx="5658486" cy="296291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Rect 0"/>
          <p:cNvSpPr txBox="1"/>
          <p:nvPr>
            <p:ph type="title"/>
          </p:nvPr>
        </p:nvSpPr>
        <p:spPr>
          <a:xfrm>
            <a:off x="838199" y="365125"/>
            <a:ext cx="10516872" cy="1327150"/>
          </a:xfrm>
          <a:prstGeom prst="rect">
            <a:avLst/>
          </a:prstGeom>
        </p:spPr>
        <p:txBody>
          <a:bodyPr/>
          <a:lstStyle/>
          <a:p>
            <a:pPr/>
            <a:r>
              <a:t>Abstract factory</a:t>
            </a:r>
            <a:r>
              <a:rPr>
                <a:latin typeface="Arial"/>
                <a:ea typeface="Arial"/>
                <a:cs typeface="Arial"/>
                <a:sym typeface="Arial"/>
              </a:rPr>
              <a:t>와 </a:t>
            </a:r>
            <a:r>
              <a:t>factory method</a:t>
            </a:r>
            <a:r>
              <a:rPr>
                <a:latin typeface="Arial"/>
                <a:ea typeface="Arial"/>
                <a:cs typeface="Arial"/>
                <a:sym typeface="Arial"/>
              </a:rPr>
              <a:t>의 차이	</a:t>
            </a:r>
          </a:p>
        </p:txBody>
      </p:sp>
      <p:sp>
        <p:nvSpPr>
          <p:cNvPr id="148" name="Rect 0"/>
          <p:cNvSpPr txBox="1"/>
          <p:nvPr>
            <p:ph type="body" idx="1"/>
          </p:nvPr>
        </p:nvSpPr>
        <p:spPr>
          <a:xfrm>
            <a:off x="838199" y="1825625"/>
            <a:ext cx="10516872" cy="4352925"/>
          </a:xfrm>
          <a:prstGeom prst="rect">
            <a:avLst/>
          </a:prstGeom>
        </p:spPr>
        <p:txBody>
          <a:bodyPr/>
          <a:lstStyle/>
          <a:p>
            <a:pPr marL="228600" indent="-228600">
              <a:spcBef>
                <a:spcPts val="1000"/>
              </a:spcBef>
              <a:buSzPct val="100000"/>
              <a:buFont typeface="Arial"/>
              <a:buChar char="•"/>
              <a:defRPr sz="2000">
                <a:latin typeface="휴먼매직체"/>
                <a:ea typeface="휴먼매직체"/>
                <a:cs typeface="휴먼매직체"/>
                <a:sym typeface="휴먼매직체"/>
              </a:defRPr>
            </a:pPr>
            <a:r>
              <a:t>Factory 클래스에서 객체에 대한 생성을 지원하는 범위</a:t>
            </a:r>
          </a:p>
          <a:p>
            <a:pPr marL="228600" indent="228600">
              <a:spcBef>
                <a:spcPts val="1000"/>
              </a:spcBef>
              <a:defRPr sz="2000">
                <a:latin typeface="휴먼매직체"/>
                <a:ea typeface="휴먼매직체"/>
                <a:cs typeface="휴먼매직체"/>
                <a:sym typeface="휴먼매직체"/>
              </a:defRPr>
            </a:pPr>
            <a:r>
              <a:t>팩토리 메소드 패턴 </a:t>
            </a:r>
          </a:p>
          <a:p>
            <a:pPr marL="228600" indent="-228600">
              <a:spcBef>
                <a:spcPts val="1000"/>
              </a:spcBef>
              <a:defRPr sz="2000">
                <a:latin typeface="휴먼매직체"/>
                <a:ea typeface="휴먼매직체"/>
                <a:cs typeface="휴먼매직체"/>
                <a:sym typeface="휴먼매직체"/>
              </a:defRPr>
            </a:pPr>
            <a:r>
              <a:t>한 팩토리당 한 종류 ( create 메서드가 Factory 클래스에 1개)</a:t>
            </a:r>
          </a:p>
          <a:p>
            <a:pPr marL="228600" indent="-228600">
              <a:spcBef>
                <a:spcPts val="1000"/>
              </a:spcBef>
              <a:defRPr sz="2000">
                <a:latin typeface="휴먼매직체"/>
                <a:ea typeface="휴먼매직체"/>
                <a:cs typeface="휴먼매직체"/>
                <a:sym typeface="휴먼매직체"/>
              </a:defRPr>
            </a:pPr>
            <a:r>
              <a:t>한 개의 메서드로 여러 개의 객체를 만듦</a:t>
            </a:r>
          </a:p>
          <a:p>
            <a:pPr marL="228600" indent="228600">
              <a:spcBef>
                <a:spcPts val="1000"/>
              </a:spcBef>
              <a:defRPr sz="2000">
                <a:latin typeface="휴먼매직체"/>
                <a:ea typeface="휴먼매직체"/>
                <a:cs typeface="휴먼매직체"/>
                <a:sym typeface="휴먼매직체"/>
              </a:defRPr>
            </a:pPr>
            <a:r>
              <a:t>추상 팩토리 패턴 </a:t>
            </a:r>
          </a:p>
          <a:p>
            <a:pPr marL="228600" indent="-228600">
              <a:spcBef>
                <a:spcPts val="1000"/>
              </a:spcBef>
              <a:defRPr sz="2000">
                <a:latin typeface="휴먼매직체"/>
                <a:ea typeface="휴먼매직체"/>
                <a:cs typeface="휴먼매직체"/>
                <a:sym typeface="휴먼매직체"/>
              </a:defRPr>
            </a:pPr>
            <a:r>
              <a:t>한 팩토리에서 서로 연관된 여러 종류 모두 지원( create() 메서드가 팩토리 클래스에 여러 개)</a:t>
            </a:r>
          </a:p>
          <a:p>
            <a:pPr marL="228600" indent="-228600">
              <a:spcBef>
                <a:spcPts val="1000"/>
              </a:spcBef>
              <a:defRPr sz="2000">
                <a:latin typeface="휴먼매직체"/>
                <a:ea typeface="휴먼매직체"/>
                <a:cs typeface="휴먼매직체"/>
                <a:sym typeface="휴먼매직체"/>
              </a:defRPr>
            </a:pPr>
            <a:r>
              <a:t>구상 클래스에 의존하지 않고 여러 개의 관련된 객체를 하나의 팩토리로 묶음</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텍스트 개체 틀 1"/>
          <p:cNvSpPr txBox="1"/>
          <p:nvPr>
            <p:ph type="title"/>
          </p:nvPr>
        </p:nvSpPr>
        <p:spPr>
          <a:xfrm>
            <a:off x="838199" y="365125"/>
            <a:ext cx="10516872" cy="1327150"/>
          </a:xfrm>
          <a:prstGeom prst="rect">
            <a:avLst/>
          </a:prstGeom>
        </p:spPr>
        <p:txBody>
          <a:bodyPr/>
          <a:lstStyle/>
          <a:p>
            <a:pPr/>
            <a:r>
              <a:t>Abstract factory</a:t>
            </a:r>
            <a:r>
              <a:rPr>
                <a:latin typeface="Arial"/>
                <a:ea typeface="Arial"/>
                <a:cs typeface="Arial"/>
                <a:sym typeface="Arial"/>
              </a:rPr>
              <a:t>와 </a:t>
            </a:r>
            <a:r>
              <a:t>factory method</a:t>
            </a:r>
            <a:r>
              <a:rPr>
                <a:latin typeface="Arial"/>
                <a:ea typeface="Arial"/>
                <a:cs typeface="Arial"/>
                <a:sym typeface="Arial"/>
              </a:rPr>
              <a:t>의 차이	</a:t>
            </a:r>
          </a:p>
        </p:txBody>
      </p:sp>
      <p:sp>
        <p:nvSpPr>
          <p:cNvPr id="151" name="내용 개체 틀 2"/>
          <p:cNvSpPr txBox="1"/>
          <p:nvPr>
            <p:ph type="body" idx="1"/>
          </p:nvPr>
        </p:nvSpPr>
        <p:spPr>
          <a:xfrm>
            <a:off x="838199" y="1825625"/>
            <a:ext cx="10516872" cy="4352925"/>
          </a:xfrm>
          <a:prstGeom prst="rect">
            <a:avLst/>
          </a:prstGeom>
        </p:spPr>
        <p:txBody>
          <a:bodyPr/>
          <a:lstStyle/>
          <a:p>
            <a:pPr marL="228600" indent="-228600">
              <a:spcBef>
                <a:spcPts val="1000"/>
              </a:spcBef>
              <a:buSzPct val="100000"/>
              <a:buFont typeface="Arial"/>
              <a:buChar char="•"/>
            </a:pPr>
            <a:r>
              <a:rPr>
                <a:latin typeface="Arial"/>
                <a:ea typeface="Arial"/>
                <a:cs typeface="Arial"/>
                <a:sym typeface="Arial"/>
              </a:rPr>
              <a:t>팩토리 메서드에서 만드는 객체의 종류</a:t>
            </a:r>
          </a:p>
          <a:p>
            <a:pPr marL="228600" indent="-228600">
              <a:spcBef>
                <a:spcPts val="1000"/>
              </a:spcBef>
            </a:pPr>
            <a:r>
              <a:rPr>
                <a:latin typeface="Arial"/>
                <a:ea typeface="Arial"/>
                <a:cs typeface="Arial"/>
                <a:sym typeface="Arial"/>
              </a:rPr>
              <a:t> 	팩토리 메소드 패턴의 팩토리 메소드</a:t>
            </a:r>
          </a:p>
          <a:p>
            <a:pPr marL="228600" indent="-228600">
              <a:spcBef>
                <a:spcPts val="1000"/>
              </a:spcBef>
            </a:pPr>
            <a:r>
              <a:rPr>
                <a:latin typeface="Arial"/>
                <a:ea typeface="Arial"/>
                <a:cs typeface="Arial"/>
                <a:sym typeface="Arial"/>
              </a:rPr>
              <a:t>인자에 따라 객체의 종류가 결정됨</a:t>
            </a:r>
          </a:p>
          <a:p>
            <a:pPr marL="228600" indent="-228600">
              <a:spcBef>
                <a:spcPts val="1000"/>
              </a:spcBef>
            </a:pPr>
            <a:r>
              <a:rPr>
                <a:latin typeface="Arial"/>
                <a:ea typeface="Arial"/>
                <a:cs typeface="Arial"/>
                <a:sym typeface="Arial"/>
              </a:rPr>
              <a:t> 	추상 팩토리 패턴 패턴의 팩토리 메서드</a:t>
            </a:r>
          </a:p>
          <a:p>
            <a:pPr marL="228600" indent="-228600">
              <a:spcBef>
                <a:spcPts val="1000"/>
              </a:spcBef>
            </a:pPr>
            <a:r>
              <a:rPr>
                <a:latin typeface="Arial"/>
                <a:ea typeface="Arial"/>
                <a:cs typeface="Arial"/>
                <a:sym typeface="Arial"/>
              </a:rPr>
              <a:t>인자에 따라 관련된 객체들을 생성하는 팩토리의 종류가 결정됨</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텍스트 개체 틀 1"/>
          <p:cNvSpPr txBox="1"/>
          <p:nvPr>
            <p:ph type="title"/>
          </p:nvPr>
        </p:nvSpPr>
        <p:spPr>
          <a:xfrm>
            <a:off x="838199" y="365125"/>
            <a:ext cx="10516872" cy="1327150"/>
          </a:xfrm>
          <a:prstGeom prst="rect">
            <a:avLst/>
          </a:prstGeom>
        </p:spPr>
        <p:txBody>
          <a:bodyPr/>
          <a:lstStyle/>
          <a:p>
            <a:pPr/>
            <a:r>
              <a:t>Abstract factory</a:t>
            </a:r>
            <a:r>
              <a:rPr>
                <a:latin typeface="Arial"/>
                <a:ea typeface="Arial"/>
                <a:cs typeface="Arial"/>
                <a:sym typeface="Arial"/>
              </a:rPr>
              <a:t>와 </a:t>
            </a:r>
            <a:r>
              <a:t>factory method</a:t>
            </a:r>
            <a:r>
              <a:rPr>
                <a:latin typeface="Arial"/>
                <a:ea typeface="Arial"/>
                <a:cs typeface="Arial"/>
                <a:sym typeface="Arial"/>
              </a:rPr>
              <a:t>의 차이	</a:t>
            </a:r>
          </a:p>
        </p:txBody>
      </p:sp>
      <p:sp>
        <p:nvSpPr>
          <p:cNvPr id="154" name="내용 개체 틀 2"/>
          <p:cNvSpPr txBox="1"/>
          <p:nvPr>
            <p:ph type="body" idx="1"/>
          </p:nvPr>
        </p:nvSpPr>
        <p:spPr>
          <a:xfrm>
            <a:off x="838199" y="1825625"/>
            <a:ext cx="10516872" cy="4352925"/>
          </a:xfrm>
          <a:prstGeom prst="rect">
            <a:avLst/>
          </a:prstGeom>
        </p:spPr>
        <p:txBody>
          <a:bodyPr/>
          <a:lstStyle/>
          <a:p>
            <a:pPr marL="228600" indent="-228600">
              <a:spcBef>
                <a:spcPts val="1000"/>
              </a:spcBef>
              <a:buSzPct val="100000"/>
              <a:buFont typeface="Arial"/>
              <a:buChar char="•"/>
              <a:defRPr sz="2600"/>
            </a:pPr>
            <a:r>
              <a:rPr>
                <a:latin typeface="Arial"/>
                <a:ea typeface="Arial"/>
                <a:cs typeface="Arial"/>
                <a:sym typeface="Arial"/>
              </a:rPr>
              <a:t>결합도를 낮추는 대상</a:t>
            </a:r>
          </a:p>
          <a:p>
            <a:pPr marL="228600" indent="228600">
              <a:spcBef>
                <a:spcPts val="1000"/>
              </a:spcBef>
              <a:defRPr sz="2600"/>
            </a:pPr>
            <a:r>
              <a:rPr>
                <a:latin typeface="Arial"/>
                <a:ea typeface="Arial"/>
                <a:cs typeface="Arial"/>
                <a:sym typeface="Arial"/>
              </a:rPr>
              <a:t>팩토리 메서드 패턴 </a:t>
            </a:r>
          </a:p>
          <a:p>
            <a:pPr marL="228600" indent="-228600">
              <a:spcBef>
                <a:spcPts val="1000"/>
              </a:spcBef>
              <a:defRPr sz="2600"/>
            </a:pPr>
            <a:r>
              <a:t>ConcreteProduct</a:t>
            </a:r>
            <a:r>
              <a:rPr>
                <a:latin typeface="Arial"/>
                <a:ea typeface="Arial"/>
                <a:cs typeface="Arial"/>
                <a:sym typeface="Arial"/>
              </a:rPr>
              <a:t>와  </a:t>
            </a:r>
            <a:r>
              <a:t>Client </a:t>
            </a:r>
            <a:r>
              <a:rPr>
                <a:latin typeface="Arial"/>
                <a:ea typeface="Arial"/>
                <a:cs typeface="Arial"/>
                <a:sym typeface="Arial"/>
              </a:rPr>
              <a:t>간의 결합도를 낮출때 사용</a:t>
            </a:r>
          </a:p>
          <a:p>
            <a:pPr marL="228600" indent="228600">
              <a:spcBef>
                <a:spcPts val="1000"/>
              </a:spcBef>
              <a:defRPr sz="2600"/>
            </a:pPr>
            <a:r>
              <a:rPr>
                <a:latin typeface="Arial"/>
                <a:ea typeface="Arial"/>
                <a:cs typeface="Arial"/>
                <a:sym typeface="Arial"/>
              </a:rPr>
              <a:t>추상 팩토리 패턴</a:t>
            </a:r>
          </a:p>
          <a:p>
            <a:pPr marL="228600" indent="-228600">
              <a:spcBef>
                <a:spcPts val="1000"/>
              </a:spcBef>
              <a:defRPr sz="2600"/>
            </a:pPr>
            <a:r>
              <a:t>ConcreteFactory</a:t>
            </a:r>
            <a:r>
              <a:rPr>
                <a:latin typeface="Arial"/>
                <a:ea typeface="Arial"/>
                <a:cs typeface="Arial"/>
                <a:sym typeface="Arial"/>
              </a:rPr>
              <a:t>와 </a:t>
            </a:r>
            <a:r>
              <a:t>Client</a:t>
            </a:r>
            <a:r>
              <a:rPr>
                <a:latin typeface="Arial"/>
                <a:ea typeface="Arial"/>
                <a:cs typeface="Arial"/>
                <a:sym typeface="Arial"/>
              </a:rPr>
              <a:t>간의 결합도를 낮출 때 사용</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텍스트 개체 틀 1"/>
          <p:cNvSpPr txBox="1"/>
          <p:nvPr>
            <p:ph type="title"/>
          </p:nvPr>
        </p:nvSpPr>
        <p:spPr>
          <a:xfrm>
            <a:off x="838199" y="365125"/>
            <a:ext cx="10516872" cy="1327150"/>
          </a:xfrm>
          <a:prstGeom prst="rect">
            <a:avLst/>
          </a:prstGeom>
        </p:spPr>
        <p:txBody>
          <a:bodyPr/>
          <a:lstStyle/>
          <a:p>
            <a:pPr/>
            <a:r>
              <a:t>Abstract factory</a:t>
            </a:r>
            <a:r>
              <a:rPr>
                <a:latin typeface="Arial"/>
                <a:ea typeface="Arial"/>
                <a:cs typeface="Arial"/>
                <a:sym typeface="Arial"/>
              </a:rPr>
              <a:t>와 </a:t>
            </a:r>
            <a:r>
              <a:t>factory method</a:t>
            </a:r>
            <a:r>
              <a:rPr>
                <a:latin typeface="Arial"/>
                <a:ea typeface="Arial"/>
                <a:cs typeface="Arial"/>
                <a:sym typeface="Arial"/>
              </a:rPr>
              <a:t>의 차이	</a:t>
            </a:r>
          </a:p>
        </p:txBody>
      </p:sp>
      <p:sp>
        <p:nvSpPr>
          <p:cNvPr id="157" name="내용 개체 틀 2"/>
          <p:cNvSpPr txBox="1"/>
          <p:nvPr>
            <p:ph type="body" idx="1"/>
          </p:nvPr>
        </p:nvSpPr>
        <p:spPr>
          <a:xfrm>
            <a:off x="838199" y="1825625"/>
            <a:ext cx="10516872" cy="4352925"/>
          </a:xfrm>
          <a:prstGeom prst="rect">
            <a:avLst/>
          </a:prstGeom>
        </p:spPr>
        <p:txBody>
          <a:bodyPr/>
          <a:lstStyle/>
          <a:p>
            <a:pPr marL="228600" indent="-228600">
              <a:spcBef>
                <a:spcPts val="1000"/>
              </a:spcBef>
              <a:buSzPct val="100000"/>
              <a:buFont typeface="Arial"/>
              <a:buChar char="•"/>
            </a:pPr>
            <a:r>
              <a:rPr>
                <a:latin typeface="Arial"/>
                <a:ea typeface="Arial"/>
                <a:cs typeface="Arial"/>
                <a:sym typeface="Arial"/>
              </a:rPr>
              <a:t>포커스</a:t>
            </a:r>
          </a:p>
          <a:p>
            <a:pPr marL="228600" indent="228600">
              <a:spcBef>
                <a:spcPts val="1000"/>
              </a:spcBef>
            </a:pPr>
            <a:r>
              <a:rPr>
                <a:latin typeface="Arial"/>
                <a:ea typeface="Arial"/>
                <a:cs typeface="Arial"/>
                <a:sym typeface="Arial"/>
              </a:rPr>
              <a:t>팩토리 메서드 패턴</a:t>
            </a:r>
          </a:p>
          <a:p>
            <a:pPr marL="228600" indent="-228600">
              <a:spcBef>
                <a:spcPts val="1000"/>
              </a:spcBef>
            </a:pPr>
            <a:r>
              <a:rPr>
                <a:latin typeface="Arial"/>
                <a:ea typeface="Arial"/>
                <a:cs typeface="Arial"/>
                <a:sym typeface="Arial"/>
              </a:rPr>
              <a:t>메서드</a:t>
            </a:r>
            <a:r>
              <a:t>(Factory Method) </a:t>
            </a:r>
            <a:r>
              <a:rPr>
                <a:latin typeface="Arial"/>
                <a:ea typeface="Arial"/>
                <a:cs typeface="Arial"/>
                <a:sym typeface="Arial"/>
              </a:rPr>
              <a:t>레벨에서 포커스를 맞춤</a:t>
            </a:r>
          </a:p>
          <a:p>
            <a:pPr marL="228600" indent="-228600">
              <a:spcBef>
                <a:spcPts val="1000"/>
              </a:spcBef>
            </a:pPr>
            <a:r>
              <a:rPr>
                <a:latin typeface="Arial"/>
                <a:ea typeface="Arial"/>
                <a:cs typeface="Arial"/>
                <a:sym typeface="Arial"/>
              </a:rPr>
              <a:t>클라이언트의 </a:t>
            </a:r>
            <a:r>
              <a:t>ConcreteProduct </a:t>
            </a:r>
            <a:r>
              <a:rPr>
                <a:latin typeface="Arial"/>
                <a:ea typeface="Arial"/>
                <a:cs typeface="Arial"/>
                <a:sym typeface="Arial"/>
              </a:rPr>
              <a:t>인스턴스 생성 및 구성에 대한 책임을 덜어줌</a:t>
            </a:r>
          </a:p>
          <a:p>
            <a:pPr marL="228600" indent="228600">
              <a:spcBef>
                <a:spcPts val="1000"/>
              </a:spcBef>
            </a:pPr>
            <a:r>
              <a:rPr>
                <a:latin typeface="Arial"/>
                <a:ea typeface="Arial"/>
                <a:cs typeface="Arial"/>
                <a:sym typeface="Arial"/>
              </a:rPr>
              <a:t>추상 팩토리 패턴</a:t>
            </a:r>
          </a:p>
          <a:p>
            <a:pPr marL="228600" indent="-228600">
              <a:spcBef>
                <a:spcPts val="1000"/>
              </a:spcBef>
            </a:pPr>
            <a:r>
              <a:rPr>
                <a:latin typeface="Arial"/>
                <a:ea typeface="Arial"/>
                <a:cs typeface="Arial"/>
                <a:sym typeface="Arial"/>
              </a:rPr>
              <a:t>클래스</a:t>
            </a:r>
            <a:r>
              <a:t>(Abstract Factory) </a:t>
            </a:r>
            <a:r>
              <a:rPr>
                <a:latin typeface="Arial"/>
                <a:ea typeface="Arial"/>
                <a:cs typeface="Arial"/>
                <a:sym typeface="Arial"/>
              </a:rPr>
              <a:t>레벨에서 포커스를 맞춤</a:t>
            </a:r>
          </a:p>
          <a:p>
            <a:pPr marL="228600" indent="-228600">
              <a:spcBef>
                <a:spcPts val="1000"/>
              </a:spcBef>
            </a:pPr>
            <a:r>
              <a:rPr>
                <a:latin typeface="Arial"/>
                <a:ea typeface="Arial"/>
                <a:cs typeface="Arial"/>
                <a:sym typeface="Arial"/>
              </a:rPr>
              <a:t>각 </a:t>
            </a:r>
            <a:r>
              <a:t>Product</a:t>
            </a:r>
            <a:r>
              <a:rPr>
                <a:latin typeface="Arial"/>
                <a:ea typeface="Arial"/>
                <a:cs typeface="Arial"/>
                <a:sym typeface="Arial"/>
              </a:rPr>
              <a:t>들이 다른 클래스와 함께 사용될 때의 제약사항을 강제할 수 있다</a:t>
            </a:r>
            <a:r>
              <a:t>.</a:t>
            </a:r>
          </a:p>
          <a:p>
            <a:pPr marL="228600" indent="-228600">
              <a:spcBef>
                <a:spcPts val="1000"/>
              </a:spcBef>
            </a:pPr>
            <a:r>
              <a:rPr>
                <a:latin typeface="Arial"/>
                <a:ea typeface="Arial"/>
                <a:cs typeface="Arial"/>
                <a:sym typeface="Arial"/>
              </a:rPr>
              <a:t>단</a:t>
            </a:r>
            <a:r>
              <a:t>, </a:t>
            </a:r>
            <a:r>
              <a:rPr>
                <a:latin typeface="Arial"/>
                <a:ea typeface="Arial"/>
                <a:cs typeface="Arial"/>
                <a:sym typeface="Arial"/>
              </a:rPr>
              <a:t>새로운 </a:t>
            </a:r>
            <a:r>
              <a:t>ConcreteFactory</a:t>
            </a:r>
            <a:r>
              <a:rPr>
                <a:latin typeface="Arial"/>
                <a:ea typeface="Arial"/>
                <a:cs typeface="Arial"/>
                <a:sym typeface="Arial"/>
              </a:rPr>
              <a:t>를 추가할 때 많은 작업이 필요하다</a:t>
            </a: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텍스트 개체 틀 1"/>
          <p:cNvSpPr txBox="1"/>
          <p:nvPr>
            <p:ph type="title"/>
          </p:nvPr>
        </p:nvSpPr>
        <p:spPr>
          <a:xfrm>
            <a:off x="838199" y="365124"/>
            <a:ext cx="10470517" cy="1326517"/>
          </a:xfrm>
          <a:prstGeom prst="rect">
            <a:avLst/>
          </a:prstGeom>
        </p:spPr>
        <p:txBody>
          <a:bodyPr/>
          <a:lstStyle>
            <a:lvl1pPr algn="l" defTabSz="914400">
              <a:lnSpc>
                <a:spcPct val="90000"/>
              </a:lnSpc>
              <a:defRPr>
                <a:latin typeface="휴먼매직체"/>
                <a:ea typeface="휴먼매직체"/>
                <a:cs typeface="휴먼매직체"/>
                <a:sym typeface="휴먼매직체"/>
              </a:defRPr>
            </a:lvl1pPr>
          </a:lstStyle>
          <a:p>
            <a:pPr/>
            <a:r>
              <a:t>Factory Method Pattern의 정의	</a:t>
            </a:r>
          </a:p>
        </p:txBody>
      </p:sp>
      <p:sp>
        <p:nvSpPr>
          <p:cNvPr id="106" name="내용 개체 틀 2"/>
          <p:cNvSpPr txBox="1"/>
          <p:nvPr>
            <p:ph type="body" idx="1"/>
          </p:nvPr>
        </p:nvSpPr>
        <p:spPr>
          <a:xfrm>
            <a:off x="887729" y="1825625"/>
            <a:ext cx="10467342" cy="4352925"/>
          </a:xfrm>
          <a:prstGeom prst="rect">
            <a:avLst/>
          </a:prstGeom>
        </p:spPr>
        <p:txBody>
          <a:bodyPr/>
          <a:lstStyle/>
          <a:p>
            <a:pPr marL="226313" indent="-226313" defTabSz="905255">
              <a:lnSpc>
                <a:spcPct val="90000"/>
              </a:lnSpc>
              <a:spcBef>
                <a:spcPts val="900"/>
              </a:spcBef>
              <a:buSzPct val="100000"/>
              <a:buFont typeface="Arial"/>
              <a:buChar char="•"/>
              <a:defRPr sz="1881">
                <a:solidFill>
                  <a:schemeClr val="accent5"/>
                </a:solidFill>
                <a:latin typeface="휴먼매직체"/>
                <a:ea typeface="휴먼매직체"/>
                <a:cs typeface="휴먼매직체"/>
                <a:sym typeface="휴먼매직체"/>
              </a:defRPr>
            </a:pPr>
            <a:r>
              <a:t>팩토리 메소드 패턴은 객체를 생성하기 위한 인터페이스를 정의한 것</a:t>
            </a:r>
            <a:endParaRPr sz="4752"/>
          </a:p>
          <a:p>
            <a:pPr marL="226313" indent="-226313" defTabSz="905255">
              <a:lnSpc>
                <a:spcPct val="90000"/>
              </a:lnSpc>
              <a:spcBef>
                <a:spcPts val="900"/>
              </a:spcBef>
              <a:buSzPct val="100000"/>
              <a:buFont typeface="Arial"/>
              <a:buChar char="•"/>
              <a:defRPr sz="4752">
                <a:solidFill>
                  <a:schemeClr val="accent5"/>
                </a:solidFill>
                <a:latin typeface="휴먼매직체"/>
                <a:ea typeface="휴먼매직체"/>
                <a:cs typeface="휴먼매직체"/>
                <a:sym typeface="휴먼매직체"/>
              </a:defRPr>
            </a:pPr>
          </a:p>
          <a:p>
            <a:pPr marL="226313" indent="-226313" defTabSz="905255">
              <a:lnSpc>
                <a:spcPct val="90000"/>
              </a:lnSpc>
              <a:spcBef>
                <a:spcPts val="900"/>
              </a:spcBef>
              <a:buSzPct val="100000"/>
              <a:buFont typeface="Arial"/>
              <a:buChar char="•"/>
              <a:defRPr sz="4752">
                <a:solidFill>
                  <a:schemeClr val="accent5"/>
                </a:solidFill>
                <a:latin typeface="휴먼매직체"/>
                <a:ea typeface="휴먼매직체"/>
                <a:cs typeface="휴먼매직체"/>
                <a:sym typeface="휴먼매직체"/>
              </a:defRPr>
            </a:pPr>
          </a:p>
          <a:p>
            <a:pPr marL="226313" indent="-226313" defTabSz="905255">
              <a:lnSpc>
                <a:spcPct val="90000"/>
              </a:lnSpc>
              <a:spcBef>
                <a:spcPts val="900"/>
              </a:spcBef>
              <a:buSzPct val="100000"/>
              <a:buFont typeface="Arial"/>
              <a:buChar char="•"/>
              <a:defRPr sz="1881">
                <a:solidFill>
                  <a:schemeClr val="accent5"/>
                </a:solidFill>
                <a:latin typeface="휴먼매직체"/>
                <a:ea typeface="휴먼매직체"/>
                <a:cs typeface="휴먼매직체"/>
                <a:sym typeface="휴먼매직체"/>
              </a:defRPr>
            </a:pPr>
            <a:r>
              <a:t>어떤 클래스가 인스턴스로 될지는 서브클래스가 결정하게</a:t>
            </a:r>
            <a:endParaRPr sz="4752"/>
          </a:p>
          <a:p>
            <a:pPr marL="226313" indent="-226313" defTabSz="905255">
              <a:lnSpc>
                <a:spcPct val="90000"/>
              </a:lnSpc>
              <a:spcBef>
                <a:spcPts val="900"/>
              </a:spcBef>
              <a:buSzPct val="100000"/>
              <a:buFont typeface="Arial"/>
              <a:buChar char="•"/>
              <a:defRPr sz="4752">
                <a:solidFill>
                  <a:schemeClr val="accent5"/>
                </a:solidFill>
                <a:latin typeface="휴먼매직체"/>
                <a:ea typeface="휴먼매직체"/>
                <a:cs typeface="휴먼매직체"/>
                <a:sym typeface="휴먼매직체"/>
              </a:defRPr>
            </a:pPr>
          </a:p>
          <a:p>
            <a:pPr marL="226313" indent="-226313" defTabSz="905255">
              <a:lnSpc>
                <a:spcPct val="90000"/>
              </a:lnSpc>
              <a:spcBef>
                <a:spcPts val="900"/>
              </a:spcBef>
              <a:buSzPct val="100000"/>
              <a:buFont typeface="Arial"/>
              <a:buChar char="•"/>
              <a:defRPr sz="4752">
                <a:solidFill>
                  <a:schemeClr val="accent5"/>
                </a:solidFill>
                <a:latin typeface="휴먼매직체"/>
                <a:ea typeface="휴먼매직체"/>
                <a:cs typeface="휴먼매직체"/>
                <a:sym typeface="휴먼매직체"/>
              </a:defRPr>
            </a:pPr>
          </a:p>
          <a:p>
            <a:pPr marL="226313" indent="-226313" defTabSz="905255">
              <a:lnSpc>
                <a:spcPct val="90000"/>
              </a:lnSpc>
              <a:spcBef>
                <a:spcPts val="900"/>
              </a:spcBef>
              <a:buSzPct val="100000"/>
              <a:buFont typeface="Arial"/>
              <a:buChar char="•"/>
              <a:defRPr sz="1881">
                <a:solidFill>
                  <a:schemeClr val="accent5"/>
                </a:solidFill>
                <a:latin typeface="휴먼매직체"/>
                <a:ea typeface="휴먼매직체"/>
                <a:cs typeface="휴먼매직체"/>
                <a:sym typeface="휴먼매직체"/>
              </a:defRPr>
            </a:pPr>
            <a:r>
              <a:t>팩토리 메소드는 서브클래스에게 인스턴스화를 연기시킨 것</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텍스트 개체 틀 1"/>
          <p:cNvSpPr txBox="1"/>
          <p:nvPr>
            <p:ph type="title"/>
          </p:nvPr>
        </p:nvSpPr>
        <p:spPr>
          <a:xfrm>
            <a:off x="838199" y="365125"/>
            <a:ext cx="10516872" cy="1327150"/>
          </a:xfrm>
          <a:prstGeom prst="rect">
            <a:avLst/>
          </a:prstGeom>
        </p:spPr>
        <p:txBody>
          <a:bodyPr/>
          <a:lstStyle/>
          <a:p>
            <a:pPr/>
            <a:r>
              <a:t>Abstract factory</a:t>
            </a:r>
            <a:r>
              <a:rPr>
                <a:latin typeface="Arial"/>
                <a:ea typeface="Arial"/>
                <a:cs typeface="Arial"/>
                <a:sym typeface="Arial"/>
              </a:rPr>
              <a:t>와 </a:t>
            </a:r>
            <a:r>
              <a:t>factory method</a:t>
            </a:r>
            <a:r>
              <a:rPr>
                <a:latin typeface="Arial"/>
                <a:ea typeface="Arial"/>
                <a:cs typeface="Arial"/>
                <a:sym typeface="Arial"/>
              </a:rPr>
              <a:t>의 차이	</a:t>
            </a:r>
          </a:p>
        </p:txBody>
      </p:sp>
      <p:sp>
        <p:nvSpPr>
          <p:cNvPr id="160" name="내용 개체 틀 2"/>
          <p:cNvSpPr txBox="1"/>
          <p:nvPr>
            <p:ph type="body" idx="1"/>
          </p:nvPr>
        </p:nvSpPr>
        <p:spPr>
          <a:xfrm>
            <a:off x="838199" y="1825625"/>
            <a:ext cx="10516872" cy="4352925"/>
          </a:xfrm>
          <a:prstGeom prst="rect">
            <a:avLst/>
          </a:prstGeom>
        </p:spPr>
        <p:txBody>
          <a:bodyPr/>
          <a:lstStyle/>
          <a:p>
            <a:pPr marL="228600" indent="-228600">
              <a:spcBef>
                <a:spcPts val="1000"/>
              </a:spcBef>
              <a:buSzPct val="100000"/>
              <a:buFont typeface="Arial"/>
              <a:buChar char="•"/>
            </a:pPr>
            <a:r>
              <a:rPr>
                <a:latin typeface="Arial"/>
                <a:ea typeface="Arial"/>
                <a:cs typeface="Arial"/>
                <a:sym typeface="Arial"/>
              </a:rPr>
              <a:t>메서드와 오브젝트</a:t>
            </a:r>
          </a:p>
          <a:p>
            <a:pPr marL="228600" indent="-228600">
              <a:spcBef>
                <a:spcPts val="1000"/>
              </a:spcBef>
            </a:pPr>
            <a:r>
              <a:rPr>
                <a:latin typeface="Arial"/>
                <a:ea typeface="Arial"/>
                <a:cs typeface="Arial"/>
                <a:sym typeface="Arial"/>
              </a:rPr>
              <a:t>팩토리 메서드는 단일 </a:t>
            </a:r>
            <a:r>
              <a:t>Method</a:t>
            </a:r>
            <a:r>
              <a:rPr>
                <a:latin typeface="Arial"/>
                <a:ea typeface="Arial"/>
                <a:cs typeface="Arial"/>
                <a:sym typeface="Arial"/>
              </a:rPr>
              <a:t>이다</a:t>
            </a:r>
          </a:p>
          <a:p>
            <a:pPr marL="228600" indent="-228600">
              <a:spcBef>
                <a:spcPts val="1000"/>
              </a:spcBef>
            </a:pPr>
            <a:r>
              <a:rPr>
                <a:latin typeface="Arial"/>
                <a:ea typeface="Arial"/>
                <a:cs typeface="Arial"/>
                <a:sym typeface="Arial"/>
              </a:rPr>
              <a:t>추상 팩토리는 </a:t>
            </a:r>
            <a:r>
              <a:t>Object</a:t>
            </a:r>
            <a:r>
              <a:rPr>
                <a:latin typeface="Arial"/>
                <a:ea typeface="Arial"/>
                <a:cs typeface="Arial"/>
                <a:sym typeface="Arial"/>
              </a:rPr>
              <a:t>이다</a:t>
            </a:r>
            <a:r>
              <a:t>. (</a:t>
            </a:r>
            <a:r>
              <a:rPr>
                <a:latin typeface="Arial"/>
                <a:ea typeface="Arial"/>
                <a:cs typeface="Arial"/>
                <a:sym typeface="Arial"/>
              </a:rPr>
              <a:t>팩토리 오브젝트 생성</a:t>
            </a:r>
            <a:r>
              <a:t>)</a:t>
            </a:r>
          </a:p>
          <a:p>
            <a:pPr marL="228600" indent="-228600">
              <a:spcBef>
                <a:spcPts val="1000"/>
              </a:spcBef>
              <a:buSzPct val="100000"/>
              <a:buFont typeface="Arial"/>
              <a:buChar char="•"/>
            </a:pPr>
            <a:r>
              <a:t>Inhritance(</a:t>
            </a:r>
            <a:r>
              <a:rPr>
                <a:latin typeface="Arial"/>
                <a:ea typeface="Arial"/>
                <a:cs typeface="Arial"/>
                <a:sym typeface="Arial"/>
              </a:rPr>
              <a:t>상속</a:t>
            </a:r>
            <a:r>
              <a:t>), Composition(</a:t>
            </a:r>
            <a:r>
              <a:rPr>
                <a:latin typeface="Arial"/>
                <a:ea typeface="Arial"/>
                <a:cs typeface="Arial"/>
                <a:sym typeface="Arial"/>
              </a:rPr>
              <a:t>구성</a:t>
            </a:r>
            <a:r>
              <a:t>)</a:t>
            </a:r>
          </a:p>
          <a:p>
            <a:pPr>
              <a:spcBef>
                <a:spcPts val="1000"/>
              </a:spcBef>
            </a:pPr>
            <a:r>
              <a:rPr>
                <a:latin typeface="Arial"/>
                <a:ea typeface="Arial"/>
                <a:cs typeface="Arial"/>
                <a:sym typeface="Arial"/>
              </a:rPr>
              <a:t>	팩토리 메서드 패턴</a:t>
            </a:r>
          </a:p>
          <a:p>
            <a:pPr marL="228600" indent="-228600">
              <a:spcBef>
                <a:spcPts val="1000"/>
              </a:spcBef>
            </a:pPr>
            <a:r>
              <a:rPr>
                <a:latin typeface="Arial"/>
                <a:ea typeface="Arial"/>
                <a:cs typeface="Arial"/>
                <a:sym typeface="Arial"/>
              </a:rPr>
              <a:t>상속을 사용하여 객체의 인스턴스 생성에 대해서는 서브클래스에 의존</a:t>
            </a:r>
          </a:p>
          <a:p>
            <a:pPr marL="228600" indent="-228600">
              <a:spcBef>
                <a:spcPts val="1000"/>
              </a:spcBef>
            </a:pPr>
            <a:r>
              <a:rPr>
                <a:latin typeface="Arial"/>
                <a:ea typeface="Arial"/>
                <a:cs typeface="Arial"/>
                <a:sym typeface="Arial"/>
              </a:rPr>
              <a:t>지역 레퍼런스 없이 바로 하위 클래스의 함수를 호출하여 객체를 만듦</a:t>
            </a:r>
          </a:p>
          <a:p>
            <a:pPr marL="228600" indent="228600">
              <a:spcBef>
                <a:spcPts val="1000"/>
              </a:spcBef>
            </a:pPr>
            <a:r>
              <a:rPr>
                <a:latin typeface="Arial"/>
                <a:ea typeface="Arial"/>
                <a:cs typeface="Arial"/>
                <a:sym typeface="Arial"/>
              </a:rPr>
              <a:t> 추상 팩토리 패턴</a:t>
            </a:r>
          </a:p>
          <a:p>
            <a:pPr marL="228600" indent="-228600">
              <a:spcBef>
                <a:spcPts val="1000"/>
              </a:spcBef>
            </a:pPr>
            <a:r>
              <a:rPr>
                <a:latin typeface="Arial"/>
                <a:ea typeface="Arial"/>
                <a:cs typeface="Arial"/>
                <a:sym typeface="Arial"/>
              </a:rPr>
              <a:t>지역 레퍼런스를 두어 </a:t>
            </a:r>
            <a:r>
              <a:t>, </a:t>
            </a:r>
            <a:r>
              <a:rPr>
                <a:latin typeface="Arial"/>
                <a:ea typeface="Arial"/>
                <a:cs typeface="Arial"/>
                <a:sym typeface="Arial"/>
              </a:rPr>
              <a:t>외부로부터 </a:t>
            </a:r>
            <a:r>
              <a:t>Factory </a:t>
            </a:r>
            <a:r>
              <a:rPr>
                <a:latin typeface="Arial"/>
                <a:ea typeface="Arial"/>
                <a:cs typeface="Arial"/>
                <a:sym typeface="Arial"/>
              </a:rPr>
              <a:t>객체를 </a:t>
            </a:r>
            <a:r>
              <a:t>DI </a:t>
            </a:r>
            <a:r>
              <a:rPr>
                <a:latin typeface="Arial"/>
                <a:ea typeface="Arial"/>
                <a:cs typeface="Arial"/>
                <a:sym typeface="Arial"/>
              </a:rPr>
              <a:t>받아서 위임</a:t>
            </a: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텍스트 개체 틀 1"/>
          <p:cNvSpPr txBox="1"/>
          <p:nvPr>
            <p:ph type="title"/>
          </p:nvPr>
        </p:nvSpPr>
        <p:spPr>
          <a:xfrm>
            <a:off x="746125" y="2532379"/>
            <a:ext cx="10516235" cy="1326516"/>
          </a:xfrm>
          <a:prstGeom prst="rect">
            <a:avLst/>
          </a:prstGeom>
        </p:spPr>
        <p:txBody>
          <a:bodyPr/>
          <a:lstStyle>
            <a:lvl1pPr defTabSz="914400">
              <a:lnSpc>
                <a:spcPct val="90000"/>
              </a:lnSpc>
              <a:defRPr>
                <a:latin typeface="Calibri Light"/>
                <a:ea typeface="Calibri Light"/>
                <a:cs typeface="Calibri Light"/>
                <a:sym typeface="Calibri Light"/>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텍스트 개체 틀 1"/>
          <p:cNvSpPr txBox="1"/>
          <p:nvPr>
            <p:ph type="title"/>
          </p:nvPr>
        </p:nvSpPr>
        <p:spPr>
          <a:xfrm>
            <a:off x="838199" y="365125"/>
            <a:ext cx="10516872" cy="1327150"/>
          </a:xfrm>
          <a:prstGeom prst="rect">
            <a:avLst/>
          </a:prstGeom>
        </p:spPr>
        <p:txBody>
          <a:bodyPr/>
          <a:lstStyle>
            <a:lvl1pPr algn="l" defTabSz="914400">
              <a:lnSpc>
                <a:spcPct val="90000"/>
              </a:lnSpc>
              <a:defRPr>
                <a:latin typeface="휴먼매직체"/>
                <a:ea typeface="휴먼매직체"/>
                <a:cs typeface="휴먼매직체"/>
                <a:sym typeface="휴먼매직체"/>
              </a:defRPr>
            </a:lvl1pPr>
          </a:lstStyle>
          <a:p>
            <a:pPr/>
            <a:r>
              <a:t> Factory Method Pattern 시나리오</a:t>
            </a:r>
          </a:p>
        </p:txBody>
      </p:sp>
      <p:sp>
        <p:nvSpPr>
          <p:cNvPr id="109" name="내용 개체 틀 2"/>
          <p:cNvSpPr txBox="1"/>
          <p:nvPr>
            <p:ph type="body" idx="1"/>
          </p:nvPr>
        </p:nvSpPr>
        <p:spPr>
          <a:xfrm>
            <a:off x="838200" y="1825625"/>
            <a:ext cx="10516235" cy="4352291"/>
          </a:xfrm>
          <a:prstGeom prst="rect">
            <a:avLst/>
          </a:prstGeom>
        </p:spPr>
        <p:txBody>
          <a:bodyPr/>
          <a:lstStyle/>
          <a:p>
            <a:pPr marL="228600" indent="-228600" defTabSz="914400">
              <a:lnSpc>
                <a:spcPct val="90000"/>
              </a:lnSpc>
              <a:spcBef>
                <a:spcPts val="1000"/>
              </a:spcBef>
              <a:buSzPct val="100000"/>
              <a:buFont typeface="Arial"/>
              <a:buChar char="•"/>
              <a:defRPr sz="3100">
                <a:solidFill>
                  <a:srgbClr val="2F5597"/>
                </a:solidFill>
                <a:latin typeface="휴먼매직체"/>
                <a:ea typeface="휴먼매직체"/>
                <a:cs typeface="휴먼매직체"/>
                <a:sym typeface="휴먼매직체"/>
              </a:defRPr>
            </a:pPr>
            <a:r>
              <a:t>추상 팩토리 클래스에서는 사용할 개체(추상 클래스)를 생성하는 것에 대해 약속만 합니다. </a:t>
            </a:r>
            <a:endParaRPr sz="4000"/>
          </a:p>
          <a:p>
            <a:pPr marL="228600" indent="-228600" defTabSz="914400">
              <a:lnSpc>
                <a:spcPct val="90000"/>
              </a:lnSpc>
              <a:spcBef>
                <a:spcPts val="1000"/>
              </a:spcBef>
              <a:buSzPct val="100000"/>
              <a:buFont typeface="Arial"/>
              <a:buChar char="•"/>
              <a:defRPr sz="3100">
                <a:solidFill>
                  <a:srgbClr val="2F5597"/>
                </a:solidFill>
                <a:latin typeface="휴먼매직체"/>
                <a:ea typeface="휴먼매직체"/>
                <a:cs typeface="휴먼매직체"/>
                <a:sym typeface="휴먼매직체"/>
              </a:defRPr>
            </a:pPr>
            <a:r>
              <a:t>대신 파생 팩토리 클래스에서 구체적으로 어떠한 개체를 생성할 것인지 구현합니다. 이처럼 구체적인 개체를 생성하는 부분을 분리하면 추상 팩토리 클래스에서는 어떠한 개체를 생성할 것인지에 대한 고민은 뒤로 미루고 개체를 사용하는 부분을 구현할 수 있습니다. </a:t>
            </a:r>
            <a:endParaRPr sz="4000"/>
          </a:p>
          <a:p>
            <a:pPr marL="228600" indent="-228600" defTabSz="914400">
              <a:lnSpc>
                <a:spcPct val="90000"/>
              </a:lnSpc>
              <a:spcBef>
                <a:spcPts val="1000"/>
              </a:spcBef>
              <a:buSzPct val="100000"/>
              <a:buFont typeface="Arial"/>
              <a:buChar char="•"/>
              <a:defRPr sz="3100">
                <a:solidFill>
                  <a:srgbClr val="2F5597"/>
                </a:solidFill>
                <a:latin typeface="휴먼매직체"/>
                <a:ea typeface="휴먼매직체"/>
                <a:cs typeface="휴먼매직체"/>
                <a:sym typeface="휴먼매직체"/>
              </a:defRPr>
            </a:pPr>
            <a:r>
              <a:t>팩토리 메서드란 추상 팩토리 클래스에 약속된 개체를 생성하는 메서드입니다.</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텍스트 개체 틀 1"/>
          <p:cNvSpPr txBox="1"/>
          <p:nvPr>
            <p:ph type="title"/>
          </p:nvPr>
        </p:nvSpPr>
        <p:spPr>
          <a:xfrm>
            <a:off x="838200" y="365124"/>
            <a:ext cx="10516235" cy="1326517"/>
          </a:xfrm>
          <a:prstGeom prst="rect">
            <a:avLst/>
          </a:prstGeom>
        </p:spPr>
        <p:txBody>
          <a:bodyPr/>
          <a:lstStyle>
            <a:lvl1pPr algn="l" defTabSz="914400">
              <a:lnSpc>
                <a:spcPct val="90000"/>
              </a:lnSpc>
              <a:defRPr>
                <a:latin typeface="Arial"/>
                <a:ea typeface="Arial"/>
                <a:cs typeface="Arial"/>
                <a:sym typeface="Arial"/>
              </a:defRPr>
            </a:lvl1pPr>
          </a:lstStyle>
          <a:p>
            <a:pPr>
              <a:defRPr>
                <a:latin typeface="Calibri Light"/>
                <a:ea typeface="Calibri Light"/>
                <a:cs typeface="Calibri Light"/>
                <a:sym typeface="Calibri Light"/>
              </a:defRPr>
            </a:pPr>
            <a:r>
              <a:rPr>
                <a:latin typeface="Arial"/>
                <a:ea typeface="Arial"/>
                <a:cs typeface="Arial"/>
                <a:sym typeface="Arial"/>
              </a:rPr>
              <a:t>팩토리 메서드 패턴 클래스 다이어그램</a:t>
            </a:r>
          </a:p>
        </p:txBody>
      </p:sp>
      <p:pic>
        <p:nvPicPr>
          <p:cNvPr id="112" name="내용 개체 틀 2" descr="내용 개체 틀 2"/>
          <p:cNvPicPr>
            <a:picLocks noChangeAspect="1"/>
          </p:cNvPicPr>
          <p:nvPr/>
        </p:nvPicPr>
        <p:blipFill>
          <a:blip r:embed="rId2">
            <a:extLst/>
          </a:blip>
          <a:stretch>
            <a:fillRect/>
          </a:stretch>
        </p:blipFill>
        <p:spPr>
          <a:xfrm>
            <a:off x="2583814" y="1824989"/>
            <a:ext cx="7024371" cy="435229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텍스트 개체 틀 1"/>
          <p:cNvSpPr txBox="1"/>
          <p:nvPr>
            <p:ph type="title"/>
          </p:nvPr>
        </p:nvSpPr>
        <p:spPr>
          <a:xfrm>
            <a:off x="838200" y="365124"/>
            <a:ext cx="10516235" cy="1326517"/>
          </a:xfrm>
          <a:prstGeom prst="rect">
            <a:avLst/>
          </a:prstGeom>
        </p:spPr>
        <p:txBody>
          <a:bodyPr/>
          <a:lstStyle>
            <a:lvl1pPr algn="l" defTabSz="914400">
              <a:lnSpc>
                <a:spcPct val="90000"/>
              </a:lnSpc>
              <a:defRPr>
                <a:latin typeface="휴먼매직체"/>
                <a:ea typeface="휴먼매직체"/>
                <a:cs typeface="휴먼매직체"/>
                <a:sym typeface="휴먼매직체"/>
              </a:defRPr>
            </a:lvl1pPr>
          </a:lstStyle>
          <a:p>
            <a:pPr/>
            <a:r>
              <a:t>추상클래스 코드</a:t>
            </a:r>
          </a:p>
        </p:txBody>
      </p:sp>
      <p:pic>
        <p:nvPicPr>
          <p:cNvPr id="115" name="그림 3" descr="그림 3"/>
          <p:cNvPicPr>
            <a:picLocks noChangeAspect="1"/>
          </p:cNvPicPr>
          <p:nvPr/>
        </p:nvPicPr>
        <p:blipFill>
          <a:blip r:embed="rId2">
            <a:extLst/>
          </a:blip>
          <a:stretch>
            <a:fillRect/>
          </a:stretch>
        </p:blipFill>
        <p:spPr>
          <a:xfrm>
            <a:off x="835660" y="1844675"/>
            <a:ext cx="10495916" cy="410400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텍스트 개체 틀 1"/>
          <p:cNvSpPr txBox="1"/>
          <p:nvPr>
            <p:ph type="title"/>
          </p:nvPr>
        </p:nvSpPr>
        <p:spPr>
          <a:xfrm>
            <a:off x="838200" y="365124"/>
            <a:ext cx="10516235" cy="1326517"/>
          </a:xfrm>
          <a:prstGeom prst="rect">
            <a:avLst/>
          </a:prstGeom>
        </p:spPr>
        <p:txBody>
          <a:bodyPr/>
          <a:lstStyle>
            <a:lvl1pPr algn="l" defTabSz="914400">
              <a:lnSpc>
                <a:spcPct val="90000"/>
              </a:lnSpc>
              <a:defRPr>
                <a:latin typeface="휴먼매직체"/>
                <a:ea typeface="휴먼매직체"/>
                <a:cs typeface="휴먼매직체"/>
                <a:sym typeface="휴먼매직체"/>
              </a:defRPr>
            </a:lvl1pPr>
          </a:lstStyle>
          <a:p>
            <a:pPr/>
            <a:r>
              <a:t>Myapp 클래스</a:t>
            </a:r>
          </a:p>
        </p:txBody>
      </p:sp>
      <p:pic>
        <p:nvPicPr>
          <p:cNvPr id="118" name="그림 2" descr="그림 2"/>
          <p:cNvPicPr>
            <a:picLocks noChangeAspect="1"/>
          </p:cNvPicPr>
          <p:nvPr/>
        </p:nvPicPr>
        <p:blipFill>
          <a:blip r:embed="rId2">
            <a:extLst/>
          </a:blip>
          <a:stretch>
            <a:fillRect/>
          </a:stretch>
        </p:blipFill>
        <p:spPr>
          <a:xfrm>
            <a:off x="847089" y="1885950"/>
            <a:ext cx="10473057" cy="39243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텍스트 개체 틀 1"/>
          <p:cNvSpPr txBox="1"/>
          <p:nvPr>
            <p:ph type="title"/>
          </p:nvPr>
        </p:nvSpPr>
        <p:spPr>
          <a:xfrm>
            <a:off x="838200" y="365124"/>
            <a:ext cx="10516235" cy="1326517"/>
          </a:xfrm>
          <a:prstGeom prst="rect">
            <a:avLst/>
          </a:prstGeom>
        </p:spPr>
        <p:txBody>
          <a:bodyPr/>
          <a:lstStyle>
            <a:lvl1pPr algn="l" defTabSz="914400">
              <a:lnSpc>
                <a:spcPct val="90000"/>
              </a:lnSpc>
              <a:defRPr>
                <a:latin typeface="휴먼매직체"/>
                <a:ea typeface="휴먼매직체"/>
                <a:cs typeface="휴먼매직체"/>
                <a:sym typeface="휴먼매직체"/>
              </a:defRPr>
            </a:lvl1pPr>
          </a:lstStyle>
          <a:p>
            <a:pPr/>
            <a:r>
              <a:t>MyView 클래스</a:t>
            </a:r>
          </a:p>
        </p:txBody>
      </p:sp>
      <p:pic>
        <p:nvPicPr>
          <p:cNvPr id="121" name="그림 2" descr="그림 2"/>
          <p:cNvPicPr>
            <a:picLocks noChangeAspect="1"/>
          </p:cNvPicPr>
          <p:nvPr/>
        </p:nvPicPr>
        <p:blipFill>
          <a:blip r:embed="rId2">
            <a:extLst/>
          </a:blip>
          <a:stretch>
            <a:fillRect/>
          </a:stretch>
        </p:blipFill>
        <p:spPr>
          <a:xfrm>
            <a:off x="929005" y="1641475"/>
            <a:ext cx="10114916" cy="371919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텍스트 개체 틀 1"/>
          <p:cNvSpPr txBox="1"/>
          <p:nvPr>
            <p:ph type="title"/>
          </p:nvPr>
        </p:nvSpPr>
        <p:spPr>
          <a:xfrm>
            <a:off x="838200" y="365124"/>
            <a:ext cx="10516235" cy="1326517"/>
          </a:xfrm>
          <a:prstGeom prst="rect">
            <a:avLst/>
          </a:prstGeom>
        </p:spPr>
        <p:txBody>
          <a:bodyPr/>
          <a:lstStyle>
            <a:lvl1pPr algn="l" defTabSz="914400">
              <a:lnSpc>
                <a:spcPct val="90000"/>
              </a:lnSpc>
              <a:defRPr>
                <a:latin typeface="휴먼매직체"/>
                <a:ea typeface="휴먼매직체"/>
                <a:cs typeface="휴먼매직체"/>
                <a:sym typeface="휴먼매직체"/>
              </a:defRPr>
            </a:lvl1pPr>
          </a:lstStyle>
          <a:p>
            <a:pPr/>
            <a:r>
              <a:t>View 인터페이스</a:t>
            </a:r>
          </a:p>
        </p:txBody>
      </p:sp>
      <p:pic>
        <p:nvPicPr>
          <p:cNvPr id="124" name="그림 2" descr="그림 2"/>
          <p:cNvPicPr>
            <a:picLocks noChangeAspect="1"/>
          </p:cNvPicPr>
          <p:nvPr/>
        </p:nvPicPr>
        <p:blipFill>
          <a:blip r:embed="rId2">
            <a:extLst/>
          </a:blip>
          <a:stretch>
            <a:fillRect/>
          </a:stretch>
        </p:blipFill>
        <p:spPr>
          <a:xfrm>
            <a:off x="845819" y="2162175"/>
            <a:ext cx="10509251" cy="349821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텍스트 개체 틀 1"/>
          <p:cNvSpPr txBox="1"/>
          <p:nvPr>
            <p:ph type="title"/>
          </p:nvPr>
        </p:nvSpPr>
        <p:spPr>
          <a:xfrm>
            <a:off x="838200" y="342264"/>
            <a:ext cx="10516235" cy="1326517"/>
          </a:xfrm>
          <a:prstGeom prst="rect">
            <a:avLst/>
          </a:prstGeom>
        </p:spPr>
        <p:txBody>
          <a:bodyPr/>
          <a:lstStyle>
            <a:lvl1pPr algn="l" defTabSz="914400">
              <a:lnSpc>
                <a:spcPct val="90000"/>
              </a:lnSpc>
              <a:defRPr>
                <a:latin typeface="휴먼매직체"/>
                <a:ea typeface="휴먼매직체"/>
                <a:cs typeface="휴먼매직체"/>
                <a:sym typeface="휴먼매직체"/>
              </a:defRPr>
            </a:lvl1pPr>
          </a:lstStyle>
          <a:p>
            <a:pPr/>
            <a:r>
              <a:t>실행파일</a:t>
            </a:r>
          </a:p>
        </p:txBody>
      </p:sp>
      <p:pic>
        <p:nvPicPr>
          <p:cNvPr id="127" name="그림 2" descr="그림 2"/>
          <p:cNvPicPr>
            <a:picLocks noChangeAspect="1"/>
          </p:cNvPicPr>
          <p:nvPr/>
        </p:nvPicPr>
        <p:blipFill>
          <a:blip r:embed="rId2">
            <a:extLst/>
          </a:blip>
          <a:stretch>
            <a:fillRect/>
          </a:stretch>
        </p:blipFill>
        <p:spPr>
          <a:xfrm>
            <a:off x="839469" y="1786889"/>
            <a:ext cx="10296526" cy="35509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heme pattern hexagon">
  <a:themeElements>
    <a:clrScheme name="theme pattern hexago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heme pattern hexagon">
      <a:majorFont>
        <a:latin typeface="Helvetica"/>
        <a:ea typeface="Helvetica"/>
        <a:cs typeface="Helvetica"/>
      </a:majorFont>
      <a:minorFont>
        <a:latin typeface="맑은 고딕"/>
        <a:ea typeface="맑은 고딕"/>
        <a:cs typeface="맑은 고딕"/>
      </a:minorFont>
    </a:fontScheme>
    <a:fmtScheme name="theme pattern hexag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heme pattern hexagon">
  <a:themeElements>
    <a:clrScheme name="theme pattern hexago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heme pattern hexagon">
      <a:majorFont>
        <a:latin typeface="Helvetica"/>
        <a:ea typeface="Helvetica"/>
        <a:cs typeface="Helvetica"/>
      </a:majorFont>
      <a:minorFont>
        <a:latin typeface="맑은 고딕"/>
        <a:ea typeface="맑은 고딕"/>
        <a:cs typeface="맑은 고딕"/>
      </a:minorFont>
    </a:fontScheme>
    <a:fmtScheme name="theme pattern hexag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