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8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03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463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80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1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1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49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2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2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8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6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2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D243E8-D359-436B-A69B-04340E3B808B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47CE69-EDCE-4D4F-BD1E-A1223BE74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90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36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65" y="105763"/>
            <a:ext cx="3320302" cy="1291237"/>
          </a:xfrm>
        </p:spPr>
        <p:txBody>
          <a:bodyPr/>
          <a:lstStyle/>
          <a:p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276" y="2019993"/>
            <a:ext cx="7148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</a:t>
            </a:r>
          </a:p>
          <a:p>
            <a:endParaRPr lang="en-US" altLang="ko-KR" b="1" dirty="0" smtClean="0"/>
          </a:p>
          <a:p>
            <a:r>
              <a:rPr lang="ko-KR" altLang="en-US" dirty="0" err="1" smtClean="0">
                <a:effectLst/>
              </a:rPr>
              <a:t>핵심코드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+ </a:t>
            </a:r>
            <a:r>
              <a:rPr lang="ko-KR" altLang="en-US" dirty="0" smtClean="0">
                <a:effectLst/>
              </a:rPr>
              <a:t>부가적인 코드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/>
              <a:t>로깅</a:t>
            </a:r>
            <a:r>
              <a:rPr lang="en-US" altLang="ko-KR" dirty="0" smtClean="0"/>
              <a:t>,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혼합</a:t>
            </a: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226233" y="2592709"/>
            <a:ext cx="53201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98574" y="2157152"/>
            <a:ext cx="252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복잡성 증가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부가적인 코드의 반복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유지보수 어려움</a:t>
            </a:r>
            <a:endParaRPr lang="en-US" altLang="ko-KR" dirty="0" smtClean="0"/>
          </a:p>
        </p:txBody>
      </p:sp>
      <p:sp>
        <p:nvSpPr>
          <p:cNvPr id="6" name="아래쪽 화살표 5"/>
          <p:cNvSpPr/>
          <p:nvPr/>
        </p:nvSpPr>
        <p:spPr>
          <a:xfrm>
            <a:off x="8113222" y="3843315"/>
            <a:ext cx="407323" cy="540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24830" y="4688377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/>
              </a:rPr>
              <a:t>핵심 기능과 공통 기능을 분리 시켜놓고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공통 기능을 필요로 하는 핵심 </a:t>
            </a:r>
            <a:r>
              <a:rPr lang="ko-KR" altLang="en-US" dirty="0" err="1" smtClean="0">
                <a:effectLst/>
              </a:rPr>
              <a:t>기능들에서</a:t>
            </a:r>
            <a:r>
              <a:rPr lang="ko-KR" altLang="en-US" dirty="0" smtClean="0">
                <a:effectLst/>
              </a:rPr>
              <a:t> 사용하는 방식</a:t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2443" y="4919210"/>
            <a:ext cx="327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코드의 효율적 관리 필요성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5602777" y="4919210"/>
            <a:ext cx="6234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765" y="105763"/>
            <a:ext cx="3320302" cy="1291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mtClean="0"/>
              <a:t>AOP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393" y="2061555"/>
            <a:ext cx="72403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JoinPoint</a:t>
            </a:r>
            <a:r>
              <a:rPr lang="en-US" altLang="ko-KR" dirty="0" smtClean="0"/>
              <a:t>: </a:t>
            </a:r>
            <a:r>
              <a:rPr lang="ko-KR" altLang="en-US" sz="1500" dirty="0" smtClean="0"/>
              <a:t>클라이언트가 호출하는 모든 비즈니스 </a:t>
            </a:r>
            <a:r>
              <a:rPr lang="ko-KR" altLang="en-US" sz="1500" dirty="0" err="1" smtClean="0"/>
              <a:t>메소드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    </a:t>
            </a:r>
            <a:r>
              <a:rPr lang="en-US" altLang="ko-KR" sz="1500" dirty="0"/>
              <a:t>Advice</a:t>
            </a:r>
            <a:r>
              <a:rPr lang="ko-KR" altLang="en-US" sz="1500" dirty="0"/>
              <a:t>를 적용해야 되는 부분</a:t>
            </a:r>
            <a:endParaRPr lang="en-US" altLang="ko-KR" sz="1500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PointCut</a:t>
            </a:r>
            <a:r>
              <a:rPr lang="en-US" altLang="ko-KR" dirty="0" smtClean="0"/>
              <a:t>: </a:t>
            </a:r>
            <a:r>
              <a:rPr lang="ko-KR" altLang="en-US" sz="1500" dirty="0" err="1" smtClean="0"/>
              <a:t>필터링된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조인포인트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</a:t>
            </a:r>
            <a:r>
              <a:rPr lang="ko-KR" altLang="en-US" sz="1500" dirty="0"/>
              <a:t>실제로 </a:t>
            </a:r>
            <a:r>
              <a:rPr lang="en-US" altLang="ko-KR" sz="1500" dirty="0"/>
              <a:t>Advice</a:t>
            </a:r>
            <a:r>
              <a:rPr lang="ko-KR" altLang="en-US" sz="1500" dirty="0"/>
              <a:t>가 적용된 </a:t>
            </a:r>
            <a:r>
              <a:rPr lang="ko-KR" altLang="en-US" sz="1500" dirty="0" smtClean="0"/>
              <a:t>부분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       </a:t>
            </a:r>
            <a:r>
              <a:rPr lang="ko-KR" altLang="en-US" sz="1500" dirty="0" smtClean="0"/>
              <a:t>특정 </a:t>
            </a:r>
            <a:r>
              <a:rPr lang="ko-KR" altLang="en-US" sz="1500" dirty="0" err="1" smtClean="0"/>
              <a:t>메소드에만</a:t>
            </a:r>
            <a:r>
              <a:rPr lang="ko-KR" altLang="en-US" sz="1500" dirty="0" smtClean="0"/>
              <a:t>  </a:t>
            </a:r>
            <a:r>
              <a:rPr lang="ko-KR" altLang="en-US" sz="1500" dirty="0" err="1" smtClean="0"/>
              <a:t>횡단관심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즉 </a:t>
            </a:r>
            <a:r>
              <a:rPr lang="ko-KR" altLang="en-US" sz="1500" dirty="0" err="1" smtClean="0"/>
              <a:t>공통기능</a:t>
            </a:r>
            <a:r>
              <a:rPr lang="ko-KR" altLang="en-US" sz="1500" dirty="0" smtClean="0"/>
              <a:t> 수행하기 위해서 포인트 컷 필요</a:t>
            </a:r>
            <a:endParaRPr lang="en-US" altLang="ko-KR" sz="1500" dirty="0" smtClean="0"/>
          </a:p>
          <a:p>
            <a:endParaRPr lang="en-US" altLang="ko-KR" dirty="0"/>
          </a:p>
          <a:p>
            <a:r>
              <a:rPr lang="en-US" altLang="ko-KR" dirty="0" smtClean="0"/>
              <a:t>Advice: </a:t>
            </a:r>
            <a:r>
              <a:rPr lang="ko-KR" altLang="en-US" sz="1500" dirty="0" err="1" smtClean="0"/>
              <a:t>공통기능의</a:t>
            </a:r>
            <a:r>
              <a:rPr lang="ko-KR" altLang="en-US" sz="1500" dirty="0" smtClean="0"/>
              <a:t> 코드</a:t>
            </a:r>
            <a:endParaRPr lang="en-US" altLang="ko-KR" sz="1500" dirty="0" smtClean="0"/>
          </a:p>
          <a:p>
            <a:endParaRPr lang="en-US" altLang="ko-KR" dirty="0"/>
          </a:p>
          <a:p>
            <a:r>
              <a:rPr lang="en-US" altLang="ko-KR" dirty="0" smtClean="0"/>
              <a:t>Aspect: </a:t>
            </a:r>
            <a:r>
              <a:rPr lang="ko-KR" altLang="en-US" sz="1500" dirty="0" err="1" smtClean="0"/>
              <a:t>포인트컷과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어드바이스의</a:t>
            </a:r>
            <a:r>
              <a:rPr lang="ko-KR" altLang="en-US" sz="1500" dirty="0" smtClean="0"/>
              <a:t> 결합</a:t>
            </a:r>
            <a:r>
              <a:rPr lang="en-US" altLang="ko-KR" sz="1500" dirty="0" smtClean="0"/>
              <a:t>,</a:t>
            </a:r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             </a:t>
            </a:r>
            <a:r>
              <a:rPr lang="ko-KR" altLang="en-US" sz="1500" dirty="0" smtClean="0"/>
              <a:t>어떤 </a:t>
            </a:r>
            <a:r>
              <a:rPr lang="ko-KR" altLang="en-US" sz="1500" dirty="0" err="1" smtClean="0"/>
              <a:t>포인트컷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메소드에</a:t>
            </a:r>
            <a:r>
              <a:rPr lang="ko-KR" altLang="en-US" sz="1500" dirty="0" smtClean="0"/>
              <a:t> 대해 어떤 </a:t>
            </a:r>
            <a:r>
              <a:rPr lang="ko-KR" altLang="en-US" sz="1500" dirty="0" err="1" smtClean="0"/>
              <a:t>어드바이스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메소드</a:t>
            </a:r>
            <a:r>
              <a:rPr lang="ko-KR" altLang="en-US" sz="1500" dirty="0" smtClean="0"/>
              <a:t> 실행할지 결정</a:t>
            </a:r>
            <a:endParaRPr lang="ko-KR" altLang="en-US" sz="1500" dirty="0"/>
          </a:p>
        </p:txBody>
      </p:sp>
      <p:sp>
        <p:nvSpPr>
          <p:cNvPr id="6" name="오른쪽 화살표 5"/>
          <p:cNvSpPr/>
          <p:nvPr/>
        </p:nvSpPr>
        <p:spPr>
          <a:xfrm>
            <a:off x="3217024" y="4488872"/>
            <a:ext cx="5220393" cy="199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653548" y="2739043"/>
            <a:ext cx="3100647" cy="3499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828116" y="3025833"/>
            <a:ext cx="27515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동작 시점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Before: 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실행전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After: 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실행후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</a:t>
            </a:r>
            <a:r>
              <a:rPr lang="ko-KR" altLang="en-US" sz="1200" dirty="0" err="1" smtClean="0"/>
              <a:t>무조건실행</a:t>
            </a:r>
            <a:r>
              <a:rPr lang="en-US" altLang="ko-KR" sz="1200" dirty="0" smtClean="0"/>
              <a:t>,finally  </a:t>
            </a:r>
            <a:r>
              <a:rPr lang="ko-KR" altLang="en-US" sz="1200" dirty="0" smtClean="0"/>
              <a:t>블록에 해당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After Returning: 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성공적으로  </a:t>
            </a:r>
            <a:r>
              <a:rPr lang="ko-KR" altLang="en-US" sz="1200" dirty="0" err="1" smtClean="0"/>
              <a:t>리턴되면</a:t>
            </a:r>
            <a:r>
              <a:rPr lang="ko-KR" altLang="en-US" sz="1200" dirty="0" smtClean="0"/>
              <a:t> 동작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After Throwing:</a:t>
            </a:r>
            <a:r>
              <a:rPr lang="ko-KR" altLang="en-US" sz="1200" dirty="0" smtClean="0"/>
              <a:t>비즈니스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실행중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예외발생시</a:t>
            </a:r>
            <a:r>
              <a:rPr lang="ko-KR" altLang="en-US" sz="1200" dirty="0" smtClean="0"/>
              <a:t> 동작</a:t>
            </a:r>
            <a:r>
              <a:rPr lang="en-US" altLang="ko-KR" sz="1200" dirty="0" smtClean="0"/>
              <a:t>, catch</a:t>
            </a:r>
            <a:r>
              <a:rPr lang="ko-KR" altLang="en-US" sz="1200" dirty="0" smtClean="0"/>
              <a:t>블록에 해당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Around: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호출을 가로채 비즈니스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실행 전후에 처리할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삽입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333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65" y="105763"/>
            <a:ext cx="3320302" cy="1291237"/>
          </a:xfrm>
        </p:spPr>
        <p:txBody>
          <a:bodyPr/>
          <a:lstStyle/>
          <a:p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276" y="2019993"/>
            <a:ext cx="7148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정의</a:t>
            </a:r>
            <a:r>
              <a:rPr lang="en-US" altLang="ko-KR" dirty="0" smtClean="0"/>
              <a:t>:</a:t>
            </a:r>
          </a:p>
          <a:p>
            <a:endParaRPr lang="en-US" altLang="ko-KR" b="1" dirty="0" smtClean="0"/>
          </a:p>
          <a:p>
            <a:r>
              <a:rPr lang="ko-KR" altLang="en-US" dirty="0" err="1" smtClean="0">
                <a:effectLst/>
              </a:rPr>
              <a:t>핵심코드</a:t>
            </a:r>
            <a:r>
              <a:rPr lang="ko-KR" altLang="en-US" dirty="0" smtClean="0">
                <a:effectLst/>
              </a:rPr>
              <a:t> </a:t>
            </a:r>
            <a:r>
              <a:rPr lang="en-US" altLang="ko-KR" dirty="0" smtClean="0">
                <a:effectLst/>
              </a:rPr>
              <a:t>+ </a:t>
            </a:r>
            <a:r>
              <a:rPr lang="ko-KR" altLang="en-US" dirty="0" smtClean="0">
                <a:effectLst/>
              </a:rPr>
              <a:t>부가적인 코드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/>
              <a:t>로깅</a:t>
            </a:r>
            <a:r>
              <a:rPr lang="en-US" altLang="ko-KR" dirty="0" smtClean="0"/>
              <a:t>,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혼합</a:t>
            </a: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226233" y="2592709"/>
            <a:ext cx="532014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98574" y="2157152"/>
            <a:ext cx="2527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복잡성 증가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부가적인 코드의 반복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 </a:t>
            </a:r>
            <a:r>
              <a:rPr lang="ko-KR" altLang="en-US" dirty="0" smtClean="0"/>
              <a:t>유지보수 어려움</a:t>
            </a:r>
            <a:endParaRPr lang="en-US" altLang="ko-KR" dirty="0" smtClean="0"/>
          </a:p>
        </p:txBody>
      </p:sp>
      <p:sp>
        <p:nvSpPr>
          <p:cNvPr id="6" name="아래쪽 화살표 5"/>
          <p:cNvSpPr/>
          <p:nvPr/>
        </p:nvSpPr>
        <p:spPr>
          <a:xfrm>
            <a:off x="8113222" y="3843315"/>
            <a:ext cx="407323" cy="540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24830" y="4688377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/>
              </a:rPr>
              <a:t>핵심 기능과 공통 기능을 분리 시켜놓고</a:t>
            </a:r>
            <a:r>
              <a:rPr lang="en-US" altLang="ko-KR" dirty="0" smtClean="0">
                <a:effectLst/>
              </a:rPr>
              <a:t>, </a:t>
            </a:r>
            <a:r>
              <a:rPr lang="ko-KR" altLang="en-US" dirty="0" smtClean="0">
                <a:effectLst/>
              </a:rPr>
              <a:t>공통 기능을 필요로 하는 핵심 </a:t>
            </a:r>
            <a:r>
              <a:rPr lang="ko-KR" altLang="en-US" dirty="0" err="1" smtClean="0">
                <a:effectLst/>
              </a:rPr>
              <a:t>기능들에서</a:t>
            </a:r>
            <a:r>
              <a:rPr lang="ko-KR" altLang="en-US" dirty="0" smtClean="0">
                <a:effectLst/>
              </a:rPr>
              <a:t> 사용하는 방식</a:t>
            </a:r>
            <a:br>
              <a:rPr lang="ko-KR" altLang="en-US" dirty="0" smtClean="0">
                <a:effectLst/>
              </a:rPr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82443" y="4919210"/>
            <a:ext cx="327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코드의 효율적 관리 필요성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5602777" y="4919210"/>
            <a:ext cx="6234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9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2" y="646054"/>
            <a:ext cx="4629150" cy="5915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131" y="529675"/>
            <a:ext cx="5987980" cy="367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8887" y="166255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85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10" y="1149235"/>
            <a:ext cx="5695950" cy="5257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26" y="958216"/>
            <a:ext cx="3790950" cy="1466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8887" y="166255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3026" y="535587"/>
            <a:ext cx="177892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30" y="885306"/>
            <a:ext cx="680085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887" y="166255"/>
            <a:ext cx="16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4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0" y="1079354"/>
            <a:ext cx="4945238" cy="3667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001" y="290945"/>
            <a:ext cx="27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24" y="1079354"/>
            <a:ext cx="5695950" cy="525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310" y="5165642"/>
            <a:ext cx="37401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 smtClean="0">
                <a:effectLst/>
              </a:rPr>
              <a:t>aop:aspectj-autoporxy</a:t>
            </a:r>
            <a:r>
              <a:rPr lang="en-US" altLang="ko-KR" sz="1500" dirty="0" smtClean="0">
                <a:effectLst/>
              </a:rPr>
              <a:t>/&gt;</a:t>
            </a:r>
            <a:r>
              <a:rPr lang="ko-KR" altLang="en-US" sz="1500" dirty="0" smtClean="0">
                <a:effectLst/>
              </a:rPr>
              <a:t>를 </a:t>
            </a:r>
            <a:r>
              <a:rPr lang="ko-KR" altLang="en-US" sz="1500" dirty="0" err="1" smtClean="0">
                <a:effectLst/>
              </a:rPr>
              <a:t>명시해두면</a:t>
            </a:r>
            <a:r>
              <a:rPr lang="ko-KR" altLang="en-US" sz="1500" dirty="0" smtClean="0">
                <a:effectLst/>
              </a:rPr>
              <a:t> </a:t>
            </a:r>
            <a:r>
              <a:rPr lang="en-US" altLang="ko-KR" sz="1500" dirty="0" smtClean="0">
                <a:effectLst/>
              </a:rPr>
              <a:t>@Aspect</a:t>
            </a:r>
            <a:r>
              <a:rPr lang="ko-KR" altLang="en-US" sz="1500" dirty="0" err="1" smtClean="0">
                <a:effectLst/>
              </a:rPr>
              <a:t>어노테이션이</a:t>
            </a:r>
            <a:r>
              <a:rPr lang="ko-KR" altLang="en-US" sz="1500" dirty="0" smtClean="0">
                <a:effectLst/>
              </a:rPr>
              <a:t> 있는 클래스를 찾아서 자동으로 </a:t>
            </a:r>
            <a:r>
              <a:rPr lang="en-US" altLang="ko-KR" sz="1500" dirty="0" smtClean="0">
                <a:effectLst/>
              </a:rPr>
              <a:t>aspect</a:t>
            </a:r>
            <a:r>
              <a:rPr lang="ko-KR" altLang="en-US" sz="1500" dirty="0" smtClean="0">
                <a:effectLst/>
              </a:rPr>
              <a:t>로 만들어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준다</a:t>
            </a:r>
            <a:r>
              <a:rPr lang="en-US" altLang="ko-KR" sz="1500" dirty="0"/>
              <a:t>.</a:t>
            </a:r>
            <a:r>
              <a:rPr lang="en-US" altLang="ko-KR" dirty="0" smtClean="0">
                <a:effectLst/>
              </a:rPr>
              <a:t/>
            </a:r>
            <a:br>
              <a:rPr lang="en-US" altLang="ko-KR" dirty="0" smtClean="0">
                <a:effectLst/>
              </a:rPr>
            </a:b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156" y="756458"/>
            <a:ext cx="9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어노테이션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924724" y="756457"/>
            <a:ext cx="9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xml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276109" y="2685011"/>
            <a:ext cx="5051367" cy="231093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82001" y="2460567"/>
            <a:ext cx="1528938" cy="224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8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001" y="290945"/>
            <a:ext cx="27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어노테이션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비교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7156" y="756458"/>
            <a:ext cx="9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어노테이션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924724" y="756457"/>
            <a:ext cx="98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xml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83" y="1414722"/>
            <a:ext cx="4899487" cy="49445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20" y="1414722"/>
            <a:ext cx="5304662" cy="49445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73137" y="2452254"/>
            <a:ext cx="1628993" cy="224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4840" y="2070989"/>
            <a:ext cx="454128" cy="22444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26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89</TotalTime>
  <Words>226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Calisto MT</vt:lpstr>
      <vt:lpstr>돋움</vt:lpstr>
      <vt:lpstr>Trebuchet MS</vt:lpstr>
      <vt:lpstr>Wingdings 2</vt:lpstr>
      <vt:lpstr>슬레이트</vt:lpstr>
      <vt:lpstr>AOP</vt:lpstr>
      <vt:lpstr>AOP</vt:lpstr>
      <vt:lpstr>PowerPoint 프레젠테이션</vt:lpstr>
      <vt:lpstr>AOP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</dc:title>
  <dc:creator>Windows 사용자</dc:creator>
  <cp:lastModifiedBy>Windows 사용자</cp:lastModifiedBy>
  <cp:revision>6</cp:revision>
  <dcterms:created xsi:type="dcterms:W3CDTF">2019-12-10T17:20:04Z</dcterms:created>
  <dcterms:modified xsi:type="dcterms:W3CDTF">2019-12-10T18:49:53Z</dcterms:modified>
</cp:coreProperties>
</file>