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66" r:id="rId5"/>
    <p:sldId id="265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B3"/>
    <a:srgbClr val="494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>
        <p:scale>
          <a:sx n="75" d="100"/>
          <a:sy n="75" d="100"/>
        </p:scale>
        <p:origin x="-103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1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8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9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5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6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38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9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7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02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94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81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2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13944" y="1881592"/>
            <a:ext cx="2877339" cy="2877339"/>
          </a:xfrm>
          <a:prstGeom prst="ellipse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184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179</a:t>
            </a:r>
          </a:p>
        </p:txBody>
      </p:sp>
      <p:sp>
        <p:nvSpPr>
          <p:cNvPr id="15" name="타원 14"/>
          <p:cNvSpPr/>
          <p:nvPr/>
        </p:nvSpPr>
        <p:spPr>
          <a:xfrm>
            <a:off x="2928663" y="1881592"/>
            <a:ext cx="2877339" cy="2877339"/>
          </a:xfrm>
          <a:prstGeom prst="ellipse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65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89</a:t>
            </a:r>
          </a:p>
        </p:txBody>
      </p:sp>
    </p:spTree>
    <p:extLst>
      <p:ext uri="{BB962C8B-B14F-4D97-AF65-F5344CB8AC3E}">
        <p14:creationId xmlns:p14="http://schemas.microsoft.com/office/powerpoint/2010/main" val="23152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14775" y="1247775"/>
            <a:ext cx="8277225" cy="5610225"/>
          </a:xfrm>
          <a:prstGeom prst="rect">
            <a:avLst/>
          </a:pr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4775" y="1247775"/>
            <a:ext cx="4362450" cy="436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Factory &amp;Abstract Factory</a:t>
            </a:r>
            <a:endParaRPr lang="en-US" altLang="ko-KR" sz="5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1" y="6146800"/>
            <a:ext cx="44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Team 1 </a:t>
            </a:r>
            <a:r>
              <a:rPr lang="ko-KR" altLang="en-US" dirty="0" smtClean="0"/>
              <a:t>광민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욱재 혜리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8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654050 w 12192000"/>
              <a:gd name="connsiteY0" fmla="*/ 803275 h 6858001"/>
              <a:gd name="connsiteX1" fmla="*/ 654050 w 12192000"/>
              <a:gd name="connsiteY1" fmla="*/ 6705600 h 6858001"/>
              <a:gd name="connsiteX2" fmla="*/ 12001499 w 12192000"/>
              <a:gd name="connsiteY2" fmla="*/ 6705600 h 6858001"/>
              <a:gd name="connsiteX3" fmla="*/ 12001499 w 12192000"/>
              <a:gd name="connsiteY3" fmla="*/ 803275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654050" y="803275"/>
                </a:moveTo>
                <a:lnTo>
                  <a:pt x="654050" y="6705600"/>
                </a:lnTo>
                <a:lnTo>
                  <a:pt x="12001499" y="6705600"/>
                </a:lnTo>
                <a:lnTo>
                  <a:pt x="12001499" y="8032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2000" y="0"/>
            <a:ext cx="835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rgbClr val="FDB8B3"/>
                </a:solidFill>
              </a:rPr>
              <a:t>Factory &amp; Abstract Factory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54051" y="803275"/>
            <a:ext cx="11537949" cy="6054725"/>
          </a:xfrm>
          <a:custGeom>
            <a:avLst/>
            <a:gdLst>
              <a:gd name="connsiteX0" fmla="*/ 11347449 w 11537949"/>
              <a:gd name="connsiteY0" fmla="*/ 0 h 6054725"/>
              <a:gd name="connsiteX1" fmla="*/ 11537949 w 11537949"/>
              <a:gd name="connsiteY1" fmla="*/ 0 h 6054725"/>
              <a:gd name="connsiteX2" fmla="*/ 11537949 w 11537949"/>
              <a:gd name="connsiteY2" fmla="*/ 6054725 h 6054725"/>
              <a:gd name="connsiteX3" fmla="*/ 0 w 11537949"/>
              <a:gd name="connsiteY3" fmla="*/ 6054725 h 6054725"/>
              <a:gd name="connsiteX4" fmla="*/ 0 w 11537949"/>
              <a:gd name="connsiteY4" fmla="*/ 5902325 h 6054725"/>
              <a:gd name="connsiteX5" fmla="*/ 11347449 w 11537949"/>
              <a:gd name="connsiteY5" fmla="*/ 5902325 h 6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949" h="6054725">
                <a:moveTo>
                  <a:pt x="11347449" y="0"/>
                </a:moveTo>
                <a:lnTo>
                  <a:pt x="11537949" y="0"/>
                </a:lnTo>
                <a:lnTo>
                  <a:pt x="11537949" y="6054725"/>
                </a:lnTo>
                <a:lnTo>
                  <a:pt x="0" y="6054725"/>
                </a:lnTo>
                <a:lnTo>
                  <a:pt x="0" y="5902325"/>
                </a:lnTo>
                <a:lnTo>
                  <a:pt x="11347449" y="5902325"/>
                </a:lnTo>
                <a:close/>
              </a:path>
            </a:pathLst>
          </a:cu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35480"/>
            <a:ext cx="3352800" cy="426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20" y="1706880"/>
            <a:ext cx="671322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960" y="1058426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Factory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4480" y="102616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Abstract Factory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654050 w 12192000"/>
              <a:gd name="connsiteY0" fmla="*/ 803275 h 6858001"/>
              <a:gd name="connsiteX1" fmla="*/ 654050 w 12192000"/>
              <a:gd name="connsiteY1" fmla="*/ 6705600 h 6858001"/>
              <a:gd name="connsiteX2" fmla="*/ 12001499 w 12192000"/>
              <a:gd name="connsiteY2" fmla="*/ 6705600 h 6858001"/>
              <a:gd name="connsiteX3" fmla="*/ 12001499 w 12192000"/>
              <a:gd name="connsiteY3" fmla="*/ 803275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654050" y="803275"/>
                </a:moveTo>
                <a:lnTo>
                  <a:pt x="654050" y="6705600"/>
                </a:lnTo>
                <a:lnTo>
                  <a:pt x="12001499" y="6705600"/>
                </a:lnTo>
                <a:lnTo>
                  <a:pt x="12001499" y="8032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2000" y="0"/>
            <a:ext cx="835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rgbClr val="FDB8B3"/>
                </a:solidFill>
              </a:rPr>
              <a:t>Factory &amp; Abstract Factory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54051" y="803275"/>
            <a:ext cx="11537949" cy="6054725"/>
          </a:xfrm>
          <a:custGeom>
            <a:avLst/>
            <a:gdLst>
              <a:gd name="connsiteX0" fmla="*/ 11347449 w 11537949"/>
              <a:gd name="connsiteY0" fmla="*/ 0 h 6054725"/>
              <a:gd name="connsiteX1" fmla="*/ 11537949 w 11537949"/>
              <a:gd name="connsiteY1" fmla="*/ 0 h 6054725"/>
              <a:gd name="connsiteX2" fmla="*/ 11537949 w 11537949"/>
              <a:gd name="connsiteY2" fmla="*/ 6054725 h 6054725"/>
              <a:gd name="connsiteX3" fmla="*/ 0 w 11537949"/>
              <a:gd name="connsiteY3" fmla="*/ 6054725 h 6054725"/>
              <a:gd name="connsiteX4" fmla="*/ 0 w 11537949"/>
              <a:gd name="connsiteY4" fmla="*/ 5902325 h 6054725"/>
              <a:gd name="connsiteX5" fmla="*/ 11347449 w 11537949"/>
              <a:gd name="connsiteY5" fmla="*/ 5902325 h 6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949" h="6054725">
                <a:moveTo>
                  <a:pt x="11347449" y="0"/>
                </a:moveTo>
                <a:lnTo>
                  <a:pt x="11537949" y="0"/>
                </a:lnTo>
                <a:lnTo>
                  <a:pt x="11537949" y="6054725"/>
                </a:lnTo>
                <a:lnTo>
                  <a:pt x="0" y="6054725"/>
                </a:lnTo>
                <a:lnTo>
                  <a:pt x="0" y="5902325"/>
                </a:lnTo>
                <a:lnTo>
                  <a:pt x="11347449" y="5902325"/>
                </a:lnTo>
                <a:close/>
              </a:path>
            </a:pathLst>
          </a:cu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840" y="1286650"/>
            <a:ext cx="9682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framework.Item;</a:t>
            </a:r>
          </a:p>
          <a:p>
            <a:r>
              <a:rPr lang="en-US" altLang="ko-KR" dirty="0"/>
              <a:t>import framework.ItemCreator;</a:t>
            </a:r>
          </a:p>
          <a:p>
            <a:endParaRPr lang="en-US" altLang="ko-KR" dirty="0"/>
          </a:p>
          <a:p>
            <a:r>
              <a:rPr lang="en-US" altLang="ko-KR" dirty="0"/>
              <a:t>public class Main {</a:t>
            </a:r>
          </a:p>
          <a:p>
            <a:r>
              <a:rPr lang="en-US" altLang="ko-KR" dirty="0"/>
              <a:t>	public static void main(String[] args) {</a:t>
            </a:r>
          </a:p>
          <a:p>
            <a:r>
              <a:rPr lang="en-US" altLang="ko-KR" dirty="0"/>
              <a:t>		ItemCreator creator;</a:t>
            </a:r>
          </a:p>
          <a:p>
            <a:r>
              <a:rPr lang="en-US" altLang="ko-KR" dirty="0"/>
              <a:t>		Item item;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creator = new HpCreator();</a:t>
            </a:r>
          </a:p>
          <a:p>
            <a:r>
              <a:rPr lang="en-US" altLang="ko-KR" dirty="0"/>
              <a:t>		item = creator.create();</a:t>
            </a:r>
          </a:p>
          <a:p>
            <a:r>
              <a:rPr lang="en-US" altLang="ko-KR" dirty="0"/>
              <a:t>		item.use();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creator = new MpCreator();</a:t>
            </a:r>
          </a:p>
          <a:p>
            <a:r>
              <a:rPr lang="en-US" altLang="ko-KR" dirty="0"/>
              <a:t>		item = creator.create();</a:t>
            </a:r>
          </a:p>
          <a:p>
            <a:r>
              <a:rPr lang="en-US" altLang="ko-KR" dirty="0"/>
              <a:t>		item.use();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구조와 구현이 분리되어 있어서 </a:t>
            </a:r>
            <a:r>
              <a:rPr lang="en-US" altLang="ko-KR" dirty="0"/>
              <a:t>main </a:t>
            </a:r>
            <a:r>
              <a:rPr lang="ko-KR" altLang="en-US" dirty="0"/>
              <a:t>변경할 필요 없이 수정가능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2320" y="826513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Factory Method </a:t>
            </a:r>
            <a:r>
              <a:rPr lang="ko-KR" altLang="en-US" b="1" dirty="0" smtClean="0"/>
              <a:t>메인 화면 코드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18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654050 w 12192000"/>
              <a:gd name="connsiteY0" fmla="*/ 803275 h 6858001"/>
              <a:gd name="connsiteX1" fmla="*/ 654050 w 12192000"/>
              <a:gd name="connsiteY1" fmla="*/ 6705600 h 6858001"/>
              <a:gd name="connsiteX2" fmla="*/ 12001499 w 12192000"/>
              <a:gd name="connsiteY2" fmla="*/ 6705600 h 6858001"/>
              <a:gd name="connsiteX3" fmla="*/ 12001499 w 12192000"/>
              <a:gd name="connsiteY3" fmla="*/ 803275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654050" y="803275"/>
                </a:moveTo>
                <a:lnTo>
                  <a:pt x="654050" y="6705600"/>
                </a:lnTo>
                <a:lnTo>
                  <a:pt x="12001499" y="6705600"/>
                </a:lnTo>
                <a:lnTo>
                  <a:pt x="12001499" y="8032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2000" y="0"/>
            <a:ext cx="835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rgbClr val="FDB8B3"/>
                </a:solidFill>
              </a:rPr>
              <a:t>Factory &amp; Abstract Factory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54051" y="803275"/>
            <a:ext cx="11537949" cy="6054725"/>
          </a:xfrm>
          <a:custGeom>
            <a:avLst/>
            <a:gdLst>
              <a:gd name="connsiteX0" fmla="*/ 11347449 w 11537949"/>
              <a:gd name="connsiteY0" fmla="*/ 0 h 6054725"/>
              <a:gd name="connsiteX1" fmla="*/ 11537949 w 11537949"/>
              <a:gd name="connsiteY1" fmla="*/ 0 h 6054725"/>
              <a:gd name="connsiteX2" fmla="*/ 11537949 w 11537949"/>
              <a:gd name="connsiteY2" fmla="*/ 6054725 h 6054725"/>
              <a:gd name="connsiteX3" fmla="*/ 0 w 11537949"/>
              <a:gd name="connsiteY3" fmla="*/ 6054725 h 6054725"/>
              <a:gd name="connsiteX4" fmla="*/ 0 w 11537949"/>
              <a:gd name="connsiteY4" fmla="*/ 5902325 h 6054725"/>
              <a:gd name="connsiteX5" fmla="*/ 11347449 w 11537949"/>
              <a:gd name="connsiteY5" fmla="*/ 5902325 h 6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949" h="6054725">
                <a:moveTo>
                  <a:pt x="11347449" y="0"/>
                </a:moveTo>
                <a:lnTo>
                  <a:pt x="11537949" y="0"/>
                </a:lnTo>
                <a:lnTo>
                  <a:pt x="11537949" y="6054725"/>
                </a:lnTo>
                <a:lnTo>
                  <a:pt x="0" y="6054725"/>
                </a:lnTo>
                <a:lnTo>
                  <a:pt x="0" y="5902325"/>
                </a:lnTo>
                <a:lnTo>
                  <a:pt x="11347449" y="5902325"/>
                </a:lnTo>
                <a:close/>
              </a:path>
            </a:pathLst>
          </a:cu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11680" y="1428324"/>
            <a:ext cx="817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public class Main {</a:t>
            </a:r>
          </a:p>
          <a:p>
            <a:endParaRPr lang="ko-KR" altLang="en-US" dirty="0"/>
          </a:p>
          <a:p>
            <a:r>
              <a:rPr lang="en-US" altLang="ko-KR" b="1" dirty="0"/>
              <a:t>public static void main(String[] args) {</a:t>
            </a:r>
          </a:p>
          <a:p>
            <a:r>
              <a:rPr lang="en-US" altLang="ko-KR" dirty="0"/>
              <a:t>// </a:t>
            </a:r>
            <a:r>
              <a:rPr lang="en-US" altLang="ko-KR" b="1" dirty="0"/>
              <a:t>TODO Auto-generated method stub</a:t>
            </a:r>
          </a:p>
          <a:p>
            <a:r>
              <a:rPr lang="en-US" altLang="ko-KR" dirty="0"/>
              <a:t>GuiFactory factory = FactoryInstance.</a:t>
            </a:r>
            <a:r>
              <a:rPr lang="en-US" altLang="ko-KR" i="1" dirty="0"/>
              <a:t>getGuiFactory();</a:t>
            </a:r>
          </a:p>
          <a:p>
            <a:endParaRPr lang="ko-KR" altLang="en-US" dirty="0"/>
          </a:p>
          <a:p>
            <a:r>
              <a:rPr lang="en-US" altLang="ko-KR" dirty="0"/>
              <a:t>Button button = factory.createButton();</a:t>
            </a:r>
          </a:p>
          <a:p>
            <a:r>
              <a:rPr lang="en-US" altLang="ko-KR" dirty="0"/>
              <a:t>TextArea textarea = factory.createTextArea();</a:t>
            </a:r>
          </a:p>
          <a:p>
            <a:endParaRPr lang="ko-KR" altLang="en-US" dirty="0"/>
          </a:p>
          <a:p>
            <a:r>
              <a:rPr lang="en-US" altLang="ko-KR" dirty="0"/>
              <a:t>button.click();</a:t>
            </a:r>
          </a:p>
          <a:p>
            <a:r>
              <a:rPr lang="en-US" altLang="ko-KR" dirty="0"/>
              <a:t>System.</a:t>
            </a:r>
            <a:r>
              <a:rPr lang="en-US" altLang="ko-KR" b="1" i="1" dirty="0"/>
              <a:t>out.println(textarea.getText());</a:t>
            </a:r>
          </a:p>
          <a:p>
            <a:r>
              <a:rPr lang="en-US" altLang="ko-KR" dirty="0"/>
              <a:t>System.</a:t>
            </a:r>
            <a:r>
              <a:rPr lang="en-US" altLang="ko-KR" b="1" i="1" dirty="0"/>
              <a:t>out.println(System.getProperty("os.name"));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319" y="826513"/>
            <a:ext cx="564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Abstract Factory Method </a:t>
            </a:r>
            <a:r>
              <a:rPr lang="ko-KR" altLang="en-US" b="1" dirty="0" smtClean="0"/>
              <a:t>메인 화면 코드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93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48000" y="11099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srgbClr val="494159"/>
                </a:solidFill>
              </a:rPr>
              <a:t>Factory &amp; Abstract Factory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6052"/>
              </p:ext>
            </p:extLst>
          </p:nvPr>
        </p:nvGraphicFramePr>
        <p:xfrm>
          <a:off x="1068475" y="1766121"/>
          <a:ext cx="3361285" cy="432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285"/>
              </a:tblGrid>
              <a:tr h="405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공통점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E6A"/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Template Method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공통적인 부분을 캡슐화 하는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템플릿메소드 디자인패턴이 적용됨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객체생성 방식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Factory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클래스를 사용하여 객체를 생성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Factory Method  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둘 다 추상적인 클래스와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실제 구현대상인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Concrete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클래스와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간의 결합도를 낮춘다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51639"/>
              </p:ext>
            </p:extLst>
          </p:nvPr>
        </p:nvGraphicFramePr>
        <p:xfrm>
          <a:off x="5297938" y="1766121"/>
          <a:ext cx="6284462" cy="432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4462"/>
              </a:tblGrid>
              <a:tr h="405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차이점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4159"/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Factory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당 한 종류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AbsFactory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Factory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서로 연관된 모든 자원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Factory Method Pattern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ConcreteProduct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간의 결합도를 낮출 때 사용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Abstract Factory Pattern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ConcreteFactory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간의 결합도를 낮출 때 사용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Abstract Factory Pattern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(Abstract Factory)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레벨에서 포커스를 맞춤으로써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들이 다른 클래스와 함께 사용될 때의 제약사항을 강제할 수 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새로운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ConcreteFactory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추가할 때 많은 작업이 필요하다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12192000" cy="1206500"/>
          </a:xfrm>
          <a:prstGeom prst="rect">
            <a:avLst/>
          </a:pr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srgbClr val="FDB8B3"/>
                </a:solidFill>
              </a:rPr>
              <a:t>Factory &amp; Abstract Factory</a:t>
            </a:r>
            <a:endParaRPr lang="en-US" altLang="ko-KR" sz="2800" b="1" i="1" dirty="0">
              <a:solidFill>
                <a:srgbClr val="FDB8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654050 w 12192000"/>
              <a:gd name="connsiteY0" fmla="*/ 803275 h 6858001"/>
              <a:gd name="connsiteX1" fmla="*/ 654050 w 12192000"/>
              <a:gd name="connsiteY1" fmla="*/ 6705600 h 6858001"/>
              <a:gd name="connsiteX2" fmla="*/ 12001499 w 12192000"/>
              <a:gd name="connsiteY2" fmla="*/ 6705600 h 6858001"/>
              <a:gd name="connsiteX3" fmla="*/ 12001499 w 12192000"/>
              <a:gd name="connsiteY3" fmla="*/ 803275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654050" y="803275"/>
                </a:moveTo>
                <a:lnTo>
                  <a:pt x="654050" y="6705600"/>
                </a:lnTo>
                <a:lnTo>
                  <a:pt x="12001499" y="6705600"/>
                </a:lnTo>
                <a:lnTo>
                  <a:pt x="12001499" y="8032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494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2000" y="0"/>
            <a:ext cx="83566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rgbClr val="FDB8B3"/>
                </a:solidFill>
              </a:rPr>
              <a:t>참조 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54051" y="803275"/>
            <a:ext cx="11537949" cy="6054725"/>
          </a:xfrm>
          <a:custGeom>
            <a:avLst/>
            <a:gdLst>
              <a:gd name="connsiteX0" fmla="*/ 11347449 w 11537949"/>
              <a:gd name="connsiteY0" fmla="*/ 0 h 6054725"/>
              <a:gd name="connsiteX1" fmla="*/ 11537949 w 11537949"/>
              <a:gd name="connsiteY1" fmla="*/ 0 h 6054725"/>
              <a:gd name="connsiteX2" fmla="*/ 11537949 w 11537949"/>
              <a:gd name="connsiteY2" fmla="*/ 6054725 h 6054725"/>
              <a:gd name="connsiteX3" fmla="*/ 0 w 11537949"/>
              <a:gd name="connsiteY3" fmla="*/ 6054725 h 6054725"/>
              <a:gd name="connsiteX4" fmla="*/ 0 w 11537949"/>
              <a:gd name="connsiteY4" fmla="*/ 5902325 h 6054725"/>
              <a:gd name="connsiteX5" fmla="*/ 11347449 w 11537949"/>
              <a:gd name="connsiteY5" fmla="*/ 5902325 h 6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949" h="6054725">
                <a:moveTo>
                  <a:pt x="11347449" y="0"/>
                </a:moveTo>
                <a:lnTo>
                  <a:pt x="11537949" y="0"/>
                </a:lnTo>
                <a:lnTo>
                  <a:pt x="11537949" y="6054725"/>
                </a:lnTo>
                <a:lnTo>
                  <a:pt x="0" y="6054725"/>
                </a:lnTo>
                <a:lnTo>
                  <a:pt x="0" y="5902325"/>
                </a:lnTo>
                <a:lnTo>
                  <a:pt x="11347449" y="5902325"/>
                </a:lnTo>
                <a:close/>
              </a:path>
            </a:pathLst>
          </a:custGeom>
          <a:solidFill>
            <a:srgbClr val="FDB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87734"/>
              </p:ext>
            </p:extLst>
          </p:nvPr>
        </p:nvGraphicFramePr>
        <p:xfrm>
          <a:off x="1371600" y="1258146"/>
          <a:ext cx="9702800" cy="499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0"/>
              </a:tblGrid>
              <a:tr h="99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https://youtu.be/-gyoG-7MHLI(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예제코드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9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https://whereami80.tistory.com/211</a:t>
                      </a:r>
                      <a:endParaRPr lang="ko-KR" altLang="en-US" dirty="0"/>
                    </a:p>
                  </a:txBody>
                  <a:tcPr/>
                </a:tc>
              </a:tr>
              <a:tr h="99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https://defacto-standard.tistory.com/42</a:t>
                      </a:r>
                      <a:endParaRPr lang="ko-KR" altLang="en-US" dirty="0"/>
                    </a:p>
                  </a:txBody>
                  <a:tcPr/>
                </a:tc>
              </a:tr>
              <a:tr h="99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https://victorydntmd.tistory.com/300</a:t>
                      </a:r>
                      <a:endParaRPr lang="ko-KR" altLang="en-US" dirty="0"/>
                    </a:p>
                  </a:txBody>
                  <a:tcPr/>
                </a:tc>
              </a:tr>
              <a:tr h="99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https://gdtbgl93.tistory.com/19?category=755764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274</Words>
  <Application>Microsoft Office PowerPoint</Application>
  <PresentationFormat>사용자 지정</PresentationFormat>
  <Paragraphs>79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욱재</cp:lastModifiedBy>
  <cp:revision>9</cp:revision>
  <dcterms:created xsi:type="dcterms:W3CDTF">2019-10-31T03:52:22Z</dcterms:created>
  <dcterms:modified xsi:type="dcterms:W3CDTF">2019-12-08T18:05:42Z</dcterms:modified>
</cp:coreProperties>
</file>